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402" r:id="rId2"/>
    <p:sldId id="438" r:id="rId3"/>
    <p:sldId id="403" r:id="rId4"/>
    <p:sldId id="388" r:id="rId5"/>
    <p:sldId id="382" r:id="rId6"/>
    <p:sldId id="433" r:id="rId7"/>
    <p:sldId id="386" r:id="rId8"/>
    <p:sldId id="405" r:id="rId9"/>
    <p:sldId id="381" r:id="rId10"/>
    <p:sldId id="422" r:id="rId11"/>
    <p:sldId id="430" r:id="rId12"/>
    <p:sldId id="420" r:id="rId13"/>
    <p:sldId id="421" r:id="rId14"/>
    <p:sldId id="440" r:id="rId15"/>
    <p:sldId id="441" r:id="rId16"/>
    <p:sldId id="442" r:id="rId17"/>
    <p:sldId id="435" r:id="rId18"/>
    <p:sldId id="444" r:id="rId19"/>
    <p:sldId id="447" r:id="rId20"/>
    <p:sldId id="446" r:id="rId21"/>
    <p:sldId id="464" r:id="rId22"/>
    <p:sldId id="445" r:id="rId23"/>
    <p:sldId id="375" r:id="rId24"/>
    <p:sldId id="452" r:id="rId25"/>
    <p:sldId id="368" r:id="rId26"/>
    <p:sldId id="468" r:id="rId27"/>
    <p:sldId id="4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B7"/>
    <a:srgbClr val="FFE000"/>
    <a:srgbClr val="FCEC03"/>
    <a:srgbClr val="E36D0E"/>
    <a:srgbClr val="E5A30D"/>
    <a:srgbClr val="9FDE0F"/>
    <a:srgbClr val="C2C1F0"/>
    <a:srgbClr val="916917"/>
    <a:srgbClr val="F7F404"/>
    <a:srgbClr val="FEE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8"/>
    <p:restoredTop sz="96327"/>
  </p:normalViewPr>
  <p:slideViewPr>
    <p:cSldViewPr snapToGrid="0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EF3C36-B349-704E-AD2A-5FCBE1939D2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3B6FF0A-8BD6-F142-AB32-A591D29C9744}">
      <dgm:prSet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Select</a:t>
          </a:r>
          <a:r>
            <a:rPr lang="en-US" dirty="0"/>
            <a:t> </a:t>
          </a:r>
          <a:endParaRPr lang="en-GB" dirty="0"/>
        </a:p>
      </dgm:t>
    </dgm:pt>
    <dgm:pt modelId="{709F247C-D561-E44F-84BA-3ECFE866B7C9}" type="parTrans" cxnId="{9D980D9D-4F4A-774A-BCD0-0AF22AB0AACC}">
      <dgm:prSet/>
      <dgm:spPr/>
      <dgm:t>
        <a:bodyPr/>
        <a:lstStyle/>
        <a:p>
          <a:endParaRPr lang="en-GB"/>
        </a:p>
      </dgm:t>
    </dgm:pt>
    <dgm:pt modelId="{B8281F32-FF9F-F34E-B8E5-6309CE2B4A86}" type="sibTrans" cxnId="{9D980D9D-4F4A-774A-BCD0-0AF22AB0AACC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endParaRPr lang="en-GB"/>
        </a:p>
      </dgm:t>
    </dgm:pt>
    <dgm:pt modelId="{A51C4CAA-708D-024D-81D8-5CED54253F2A}">
      <dgm:prSet/>
      <dgm:spPr/>
      <dgm:t>
        <a:bodyPr/>
        <a:lstStyle/>
        <a:p>
          <a:endParaRPr lang="en-GB" dirty="0"/>
        </a:p>
      </dgm:t>
    </dgm:pt>
    <dgm:pt modelId="{B20946BE-088E-6D48-89AC-D2B091891DF6}" type="parTrans" cxnId="{8805171E-9EB8-3D4D-B0C3-9EB31C695F87}">
      <dgm:prSet/>
      <dgm:spPr/>
      <dgm:t>
        <a:bodyPr/>
        <a:lstStyle/>
        <a:p>
          <a:endParaRPr lang="en-GB"/>
        </a:p>
      </dgm:t>
    </dgm:pt>
    <dgm:pt modelId="{F5528CAB-01CC-1442-BF9B-FB967CCB68B9}" type="sibTrans" cxnId="{8805171E-9EB8-3D4D-B0C3-9EB31C695F87}">
      <dgm:prSet/>
      <dgm:spPr/>
      <dgm:t>
        <a:bodyPr/>
        <a:lstStyle/>
        <a:p>
          <a:endParaRPr lang="en-GB"/>
        </a:p>
      </dgm:t>
    </dgm:pt>
    <dgm:pt modelId="{7C65786D-E677-3D4C-8F2B-DB268D0C61C7}">
      <dgm:prSet/>
      <dgm:spPr>
        <a:solidFill>
          <a:srgbClr val="FFC000"/>
        </a:soli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Raise</a:t>
          </a:r>
        </a:p>
      </dgm:t>
    </dgm:pt>
    <dgm:pt modelId="{451C8E32-E587-F648-A059-4BEC99428695}" type="parTrans" cxnId="{C769A105-1482-F548-8D2A-D27892CAB433}">
      <dgm:prSet/>
      <dgm:spPr/>
      <dgm:t>
        <a:bodyPr/>
        <a:lstStyle/>
        <a:p>
          <a:endParaRPr lang="en-GB"/>
        </a:p>
      </dgm:t>
    </dgm:pt>
    <dgm:pt modelId="{9198A131-18E3-9942-B2D1-44F8F4A6F101}" type="sibTrans" cxnId="{C769A105-1482-F548-8D2A-D27892CAB433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GB"/>
        </a:p>
      </dgm:t>
    </dgm:pt>
    <dgm:pt modelId="{8CE61A64-C4B7-D645-93F6-84739BD5CA80}">
      <dgm:prSet/>
      <dgm:spPr/>
      <dgm:t>
        <a:bodyPr/>
        <a:lstStyle/>
        <a:p>
          <a:endParaRPr lang="en-GB" dirty="0"/>
        </a:p>
      </dgm:t>
    </dgm:pt>
    <dgm:pt modelId="{B87A26FA-02E4-BD44-802B-45B82B421BE4}" type="parTrans" cxnId="{54142AEC-CD9E-7849-9872-6313FCBE7116}">
      <dgm:prSet/>
      <dgm:spPr/>
      <dgm:t>
        <a:bodyPr/>
        <a:lstStyle/>
        <a:p>
          <a:endParaRPr lang="en-GB"/>
        </a:p>
      </dgm:t>
    </dgm:pt>
    <dgm:pt modelId="{FCE1C546-DE5D-9045-8110-6A19F35358BD}" type="sibTrans" cxnId="{54142AEC-CD9E-7849-9872-6313FCBE7116}">
      <dgm:prSet/>
      <dgm:spPr/>
      <dgm:t>
        <a:bodyPr/>
        <a:lstStyle/>
        <a:p>
          <a:endParaRPr lang="en-GB"/>
        </a:p>
      </dgm:t>
    </dgm:pt>
    <dgm:pt modelId="{FB57B64D-59FF-D24A-B1AD-C23E8459A1C9}">
      <dgm:prSet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Mate</a:t>
          </a:r>
          <a:endParaRPr lang="en-GB" b="1" dirty="0">
            <a:solidFill>
              <a:schemeClr val="tx1"/>
            </a:solidFill>
          </a:endParaRPr>
        </a:p>
      </dgm:t>
    </dgm:pt>
    <dgm:pt modelId="{8256CDA4-1DF5-6245-9A10-D9306B2EC65C}" type="parTrans" cxnId="{5721E608-AAB0-3F4F-AF25-7025429FF3AC}">
      <dgm:prSet/>
      <dgm:spPr/>
      <dgm:t>
        <a:bodyPr/>
        <a:lstStyle/>
        <a:p>
          <a:endParaRPr lang="en-GB"/>
        </a:p>
      </dgm:t>
    </dgm:pt>
    <dgm:pt modelId="{FE634F21-77AE-0D43-895D-43FFAEDF2BF8}" type="sibTrans" cxnId="{5721E608-AAB0-3F4F-AF25-7025429FF3AC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endParaRPr lang="en-GB"/>
        </a:p>
      </dgm:t>
    </dgm:pt>
    <dgm:pt modelId="{0E09A09C-ED2A-1243-A33D-1C390E8E6AE3}">
      <dgm:prSet/>
      <dgm:spPr/>
      <dgm:t>
        <a:bodyPr/>
        <a:lstStyle/>
        <a:p>
          <a:endParaRPr lang="en-GB" dirty="0"/>
        </a:p>
      </dgm:t>
    </dgm:pt>
    <dgm:pt modelId="{544F1DEE-05E6-F64E-AE8A-1B4CC0EC4ECD}" type="parTrans" cxnId="{0A133AC2-C2BE-5E4F-8FC7-BDDC9C2A3A43}">
      <dgm:prSet/>
      <dgm:spPr/>
      <dgm:t>
        <a:bodyPr/>
        <a:lstStyle/>
        <a:p>
          <a:endParaRPr lang="en-GB"/>
        </a:p>
      </dgm:t>
    </dgm:pt>
    <dgm:pt modelId="{E16EA7FD-50D0-A64B-8F16-5A1AB31C5F8B}" type="sibTrans" cxnId="{0A133AC2-C2BE-5E4F-8FC7-BDDC9C2A3A43}">
      <dgm:prSet/>
      <dgm:spPr/>
      <dgm:t>
        <a:bodyPr/>
        <a:lstStyle/>
        <a:p>
          <a:endParaRPr lang="en-GB"/>
        </a:p>
      </dgm:t>
    </dgm:pt>
    <dgm:pt modelId="{19662DF4-28D6-D84A-93E5-EA0100CA5863}">
      <dgm:prSet/>
      <dgm:spPr/>
      <dgm:t>
        <a:bodyPr/>
        <a:lstStyle/>
        <a:p>
          <a:endParaRPr lang="en-GB" dirty="0"/>
        </a:p>
      </dgm:t>
    </dgm:pt>
    <dgm:pt modelId="{EFC5045A-22E1-6E45-8898-A09D2CC6E058}" type="parTrans" cxnId="{762383EF-E63F-D442-8B8D-26331C6330DB}">
      <dgm:prSet/>
      <dgm:spPr/>
      <dgm:t>
        <a:bodyPr/>
        <a:lstStyle/>
        <a:p>
          <a:endParaRPr lang="en-GB"/>
        </a:p>
      </dgm:t>
    </dgm:pt>
    <dgm:pt modelId="{95E36E36-B837-C345-BDDC-CC48C6E1050F}" type="sibTrans" cxnId="{762383EF-E63F-D442-8B8D-26331C6330DB}">
      <dgm:prSet/>
      <dgm:spPr/>
      <dgm:t>
        <a:bodyPr/>
        <a:lstStyle/>
        <a:p>
          <a:endParaRPr lang="en-GB"/>
        </a:p>
      </dgm:t>
    </dgm:pt>
    <dgm:pt modelId="{BA8BEB3F-7BE9-554F-8144-B312F4DF0801}">
      <dgm:prSet/>
      <dgm:spPr>
        <a:solidFill>
          <a:srgbClr val="FFC000"/>
        </a:soli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Grow</a:t>
          </a:r>
        </a:p>
      </dgm:t>
    </dgm:pt>
    <dgm:pt modelId="{57CFE9C2-D7C7-AD47-9C33-7A7026873E08}" type="parTrans" cxnId="{C7D2790C-B4D9-4F45-979E-5B0B89EE5542}">
      <dgm:prSet/>
      <dgm:spPr/>
      <dgm:t>
        <a:bodyPr/>
        <a:lstStyle/>
        <a:p>
          <a:endParaRPr lang="en-GB"/>
        </a:p>
      </dgm:t>
    </dgm:pt>
    <dgm:pt modelId="{EE2C3AC6-97A0-3543-B680-287DEA9831E8}" type="sibTrans" cxnId="{C7D2790C-B4D9-4F45-979E-5B0B89EE5542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GB"/>
        </a:p>
      </dgm:t>
    </dgm:pt>
    <dgm:pt modelId="{D4FBB9C7-9424-9D45-89B5-93B6573D82B0}" type="pres">
      <dgm:prSet presAssocID="{94EF3C36-B349-704E-AD2A-5FCBE1939D21}" presName="Name0" presStyleCnt="0">
        <dgm:presLayoutVars>
          <dgm:chMax/>
          <dgm:chPref/>
          <dgm:dir/>
          <dgm:animLvl val="lvl"/>
        </dgm:presLayoutVars>
      </dgm:prSet>
      <dgm:spPr/>
    </dgm:pt>
    <dgm:pt modelId="{338B5E8F-48FE-D34D-A7AE-216BE2FE64E8}" type="pres">
      <dgm:prSet presAssocID="{83B6FF0A-8BD6-F142-AB32-A591D29C9744}" presName="composite" presStyleCnt="0"/>
      <dgm:spPr/>
    </dgm:pt>
    <dgm:pt modelId="{0FD44EB9-2C02-A24E-9523-C856A5E500C7}" type="pres">
      <dgm:prSet presAssocID="{83B6FF0A-8BD6-F142-AB32-A591D29C9744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E69A2F61-88EE-C94E-B255-B5A7A8D38A92}" type="pres">
      <dgm:prSet presAssocID="{83B6FF0A-8BD6-F142-AB32-A591D29C9744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F73CDA-4AE8-A140-9B53-A2D163CE0517}" type="pres">
      <dgm:prSet presAssocID="{83B6FF0A-8BD6-F142-AB32-A591D29C9744}" presName="BalanceSpacing" presStyleCnt="0"/>
      <dgm:spPr/>
    </dgm:pt>
    <dgm:pt modelId="{8CE9EAE7-ED7C-4747-9367-F5AAB23F560E}" type="pres">
      <dgm:prSet presAssocID="{83B6FF0A-8BD6-F142-AB32-A591D29C9744}" presName="BalanceSpacing1" presStyleCnt="0"/>
      <dgm:spPr/>
    </dgm:pt>
    <dgm:pt modelId="{0F17CCAB-20F4-F744-B385-7398943DFCD9}" type="pres">
      <dgm:prSet presAssocID="{B8281F32-FF9F-F34E-B8E5-6309CE2B4A86}" presName="Accent1Text" presStyleLbl="node1" presStyleIdx="1" presStyleCnt="8"/>
      <dgm:spPr/>
    </dgm:pt>
    <dgm:pt modelId="{D1BF6A09-B462-5540-A612-BD597E99AF1A}" type="pres">
      <dgm:prSet presAssocID="{B8281F32-FF9F-F34E-B8E5-6309CE2B4A86}" presName="spaceBetweenRectangles" presStyleCnt="0"/>
      <dgm:spPr/>
    </dgm:pt>
    <dgm:pt modelId="{AD6E86B9-C495-F441-A3BC-21F0405D3D24}" type="pres">
      <dgm:prSet presAssocID="{7C65786D-E677-3D4C-8F2B-DB268D0C61C7}" presName="composite" presStyleCnt="0"/>
      <dgm:spPr/>
    </dgm:pt>
    <dgm:pt modelId="{DFBAFB22-2C89-8043-9EDA-163F782586DF}" type="pres">
      <dgm:prSet presAssocID="{7C65786D-E677-3D4C-8F2B-DB268D0C61C7}" presName="Parent1" presStyleLbl="node1" presStyleIdx="2" presStyleCnt="8" custLinFactNeighborY="-2015">
        <dgm:presLayoutVars>
          <dgm:chMax val="1"/>
          <dgm:chPref val="1"/>
          <dgm:bulletEnabled val="1"/>
        </dgm:presLayoutVars>
      </dgm:prSet>
      <dgm:spPr/>
    </dgm:pt>
    <dgm:pt modelId="{31160BFC-D777-F049-9818-10529F706A94}" type="pres">
      <dgm:prSet presAssocID="{7C65786D-E677-3D4C-8F2B-DB268D0C61C7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76EFA067-3B00-F741-9516-D4D6A57E8018}" type="pres">
      <dgm:prSet presAssocID="{7C65786D-E677-3D4C-8F2B-DB268D0C61C7}" presName="BalanceSpacing" presStyleCnt="0"/>
      <dgm:spPr/>
    </dgm:pt>
    <dgm:pt modelId="{CF59F666-04AE-CE4A-9EAA-B0B5CDB1BE64}" type="pres">
      <dgm:prSet presAssocID="{7C65786D-E677-3D4C-8F2B-DB268D0C61C7}" presName="BalanceSpacing1" presStyleCnt="0"/>
      <dgm:spPr/>
    </dgm:pt>
    <dgm:pt modelId="{E865759F-3E2C-224D-A6A4-ABC721985A9D}" type="pres">
      <dgm:prSet presAssocID="{9198A131-18E3-9942-B2D1-44F8F4A6F101}" presName="Accent1Text" presStyleLbl="node1" presStyleIdx="3" presStyleCnt="8"/>
      <dgm:spPr/>
    </dgm:pt>
    <dgm:pt modelId="{632F8609-329F-F448-9BCB-5B13821603A4}" type="pres">
      <dgm:prSet presAssocID="{9198A131-18E3-9942-B2D1-44F8F4A6F101}" presName="spaceBetweenRectangles" presStyleCnt="0"/>
      <dgm:spPr/>
    </dgm:pt>
    <dgm:pt modelId="{06D8ABAD-94F9-E24D-A46E-004CC9868841}" type="pres">
      <dgm:prSet presAssocID="{FB57B64D-59FF-D24A-B1AD-C23E8459A1C9}" presName="composite" presStyleCnt="0"/>
      <dgm:spPr/>
    </dgm:pt>
    <dgm:pt modelId="{FEA1B344-6EFB-0B4A-BB9A-502EBB48710F}" type="pres">
      <dgm:prSet presAssocID="{FB57B64D-59FF-D24A-B1AD-C23E8459A1C9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73443DDD-6438-2D4D-A98C-00C87C57BB3C}" type="pres">
      <dgm:prSet presAssocID="{FB57B64D-59FF-D24A-B1AD-C23E8459A1C9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66D7C09-F933-934B-920D-CA60C8DA2BDC}" type="pres">
      <dgm:prSet presAssocID="{FB57B64D-59FF-D24A-B1AD-C23E8459A1C9}" presName="BalanceSpacing" presStyleCnt="0"/>
      <dgm:spPr/>
    </dgm:pt>
    <dgm:pt modelId="{47B9DD26-9FC5-8E41-9586-05338E9589F7}" type="pres">
      <dgm:prSet presAssocID="{FB57B64D-59FF-D24A-B1AD-C23E8459A1C9}" presName="BalanceSpacing1" presStyleCnt="0"/>
      <dgm:spPr/>
    </dgm:pt>
    <dgm:pt modelId="{2EA2AB59-221E-0D4F-82EB-98D0E3458A84}" type="pres">
      <dgm:prSet presAssocID="{FE634F21-77AE-0D43-895D-43FFAEDF2BF8}" presName="Accent1Text" presStyleLbl="node1" presStyleIdx="5" presStyleCnt="8" custLinFactNeighborX="823" custLinFactNeighborY="-2135"/>
      <dgm:spPr/>
    </dgm:pt>
    <dgm:pt modelId="{79AAF277-A02A-D64B-B7FE-B78C905A55B3}" type="pres">
      <dgm:prSet presAssocID="{FE634F21-77AE-0D43-895D-43FFAEDF2BF8}" presName="spaceBetweenRectangles" presStyleCnt="0"/>
      <dgm:spPr/>
    </dgm:pt>
    <dgm:pt modelId="{D3E99407-50CB-E44E-BCAA-F2DB9E396B87}" type="pres">
      <dgm:prSet presAssocID="{BA8BEB3F-7BE9-554F-8144-B312F4DF0801}" presName="composite" presStyleCnt="0"/>
      <dgm:spPr/>
    </dgm:pt>
    <dgm:pt modelId="{1F363320-0EEF-BE4E-92F8-2A7C2AB4E5ED}" type="pres">
      <dgm:prSet presAssocID="{BA8BEB3F-7BE9-554F-8144-B312F4DF0801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2BB2AFA2-07CD-8745-8A63-91FE8352B57D}" type="pres">
      <dgm:prSet presAssocID="{BA8BEB3F-7BE9-554F-8144-B312F4DF0801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12A0D70E-2633-C248-A1CD-79651A549197}" type="pres">
      <dgm:prSet presAssocID="{BA8BEB3F-7BE9-554F-8144-B312F4DF0801}" presName="BalanceSpacing" presStyleCnt="0"/>
      <dgm:spPr/>
    </dgm:pt>
    <dgm:pt modelId="{CF487786-9A76-7748-95D7-7884392D9F04}" type="pres">
      <dgm:prSet presAssocID="{BA8BEB3F-7BE9-554F-8144-B312F4DF0801}" presName="BalanceSpacing1" presStyleCnt="0"/>
      <dgm:spPr/>
    </dgm:pt>
    <dgm:pt modelId="{80AF0D7B-8EB1-AF40-90FA-19AD6950CBF9}" type="pres">
      <dgm:prSet presAssocID="{EE2C3AC6-97A0-3543-B680-287DEA9831E8}" presName="Accent1Text" presStyleLbl="node1" presStyleIdx="7" presStyleCnt="8"/>
      <dgm:spPr/>
    </dgm:pt>
  </dgm:ptLst>
  <dgm:cxnLst>
    <dgm:cxn modelId="{3922EE00-2972-434A-A929-0BB1BCD9413C}" type="presOf" srcId="{7C65786D-E677-3D4C-8F2B-DB268D0C61C7}" destId="{DFBAFB22-2C89-8043-9EDA-163F782586DF}" srcOrd="0" destOrd="0" presId="urn:microsoft.com/office/officeart/2008/layout/AlternatingHexagons"/>
    <dgm:cxn modelId="{C769A105-1482-F548-8D2A-D27892CAB433}" srcId="{94EF3C36-B349-704E-AD2A-5FCBE1939D21}" destId="{7C65786D-E677-3D4C-8F2B-DB268D0C61C7}" srcOrd="1" destOrd="0" parTransId="{451C8E32-E587-F648-A059-4BEC99428695}" sibTransId="{9198A131-18E3-9942-B2D1-44F8F4A6F101}"/>
    <dgm:cxn modelId="{5721E608-AAB0-3F4F-AF25-7025429FF3AC}" srcId="{94EF3C36-B349-704E-AD2A-5FCBE1939D21}" destId="{FB57B64D-59FF-D24A-B1AD-C23E8459A1C9}" srcOrd="2" destOrd="0" parTransId="{8256CDA4-1DF5-6245-9A10-D9306B2EC65C}" sibTransId="{FE634F21-77AE-0D43-895D-43FFAEDF2BF8}"/>
    <dgm:cxn modelId="{C7D2790C-B4D9-4F45-979E-5B0B89EE5542}" srcId="{94EF3C36-B349-704E-AD2A-5FCBE1939D21}" destId="{BA8BEB3F-7BE9-554F-8144-B312F4DF0801}" srcOrd="3" destOrd="0" parTransId="{57CFE9C2-D7C7-AD47-9C33-7A7026873E08}" sibTransId="{EE2C3AC6-97A0-3543-B680-287DEA9831E8}"/>
    <dgm:cxn modelId="{8805171E-9EB8-3D4D-B0C3-9EB31C695F87}" srcId="{83B6FF0A-8BD6-F142-AB32-A591D29C9744}" destId="{A51C4CAA-708D-024D-81D8-5CED54253F2A}" srcOrd="0" destOrd="0" parTransId="{B20946BE-088E-6D48-89AC-D2B091891DF6}" sibTransId="{F5528CAB-01CC-1442-BF9B-FB967CCB68B9}"/>
    <dgm:cxn modelId="{C7224F22-A917-5947-B3F8-78F0196584A6}" type="presOf" srcId="{BA8BEB3F-7BE9-554F-8144-B312F4DF0801}" destId="{1F363320-0EEF-BE4E-92F8-2A7C2AB4E5ED}" srcOrd="0" destOrd="0" presId="urn:microsoft.com/office/officeart/2008/layout/AlternatingHexagons"/>
    <dgm:cxn modelId="{0E93ED28-840F-A74B-9D50-3418DC1B7DF5}" type="presOf" srcId="{0E09A09C-ED2A-1243-A33D-1C390E8E6AE3}" destId="{73443DDD-6438-2D4D-A98C-00C87C57BB3C}" srcOrd="0" destOrd="0" presId="urn:microsoft.com/office/officeart/2008/layout/AlternatingHexagons"/>
    <dgm:cxn modelId="{12A0B05A-DA16-B04D-B4D8-C3471776DD51}" type="presOf" srcId="{A51C4CAA-708D-024D-81D8-5CED54253F2A}" destId="{E69A2F61-88EE-C94E-B255-B5A7A8D38A92}" srcOrd="0" destOrd="0" presId="urn:microsoft.com/office/officeart/2008/layout/AlternatingHexagons"/>
    <dgm:cxn modelId="{854C875B-3FDF-CB4B-83D5-E6375985731C}" type="presOf" srcId="{94EF3C36-B349-704E-AD2A-5FCBE1939D21}" destId="{D4FBB9C7-9424-9D45-89B5-93B6573D82B0}" srcOrd="0" destOrd="0" presId="urn:microsoft.com/office/officeart/2008/layout/AlternatingHexagons"/>
    <dgm:cxn modelId="{331D5790-45AD-3646-B2ED-82FF6F7DA4D1}" type="presOf" srcId="{B8281F32-FF9F-F34E-B8E5-6309CE2B4A86}" destId="{0F17CCAB-20F4-F744-B385-7398943DFCD9}" srcOrd="0" destOrd="0" presId="urn:microsoft.com/office/officeart/2008/layout/AlternatingHexagons"/>
    <dgm:cxn modelId="{9D980D9D-4F4A-774A-BCD0-0AF22AB0AACC}" srcId="{94EF3C36-B349-704E-AD2A-5FCBE1939D21}" destId="{83B6FF0A-8BD6-F142-AB32-A591D29C9744}" srcOrd="0" destOrd="0" parTransId="{709F247C-D561-E44F-84BA-3ECFE866B7C9}" sibTransId="{B8281F32-FF9F-F34E-B8E5-6309CE2B4A86}"/>
    <dgm:cxn modelId="{725D37A4-8501-E54B-BE32-F9B7491999B3}" type="presOf" srcId="{9198A131-18E3-9942-B2D1-44F8F4A6F101}" destId="{E865759F-3E2C-224D-A6A4-ABC721985A9D}" srcOrd="0" destOrd="0" presId="urn:microsoft.com/office/officeart/2008/layout/AlternatingHexagons"/>
    <dgm:cxn modelId="{1A177AA7-4357-C341-9AF6-B57AB26DCB83}" type="presOf" srcId="{83B6FF0A-8BD6-F142-AB32-A591D29C9744}" destId="{0FD44EB9-2C02-A24E-9523-C856A5E500C7}" srcOrd="0" destOrd="0" presId="urn:microsoft.com/office/officeart/2008/layout/AlternatingHexagons"/>
    <dgm:cxn modelId="{0A133AC2-C2BE-5E4F-8FC7-BDDC9C2A3A43}" srcId="{FB57B64D-59FF-D24A-B1AD-C23E8459A1C9}" destId="{0E09A09C-ED2A-1243-A33D-1C390E8E6AE3}" srcOrd="0" destOrd="0" parTransId="{544F1DEE-05E6-F64E-AE8A-1B4CC0EC4ECD}" sibTransId="{E16EA7FD-50D0-A64B-8F16-5A1AB31C5F8B}"/>
    <dgm:cxn modelId="{24AAC8C9-D164-6F4B-A070-EF1FB2922C00}" type="presOf" srcId="{FE634F21-77AE-0D43-895D-43FFAEDF2BF8}" destId="{2EA2AB59-221E-0D4F-82EB-98D0E3458A84}" srcOrd="0" destOrd="0" presId="urn:microsoft.com/office/officeart/2008/layout/AlternatingHexagons"/>
    <dgm:cxn modelId="{270475CA-EF73-8C45-A825-7B969626FC8C}" type="presOf" srcId="{FB57B64D-59FF-D24A-B1AD-C23E8459A1C9}" destId="{FEA1B344-6EFB-0B4A-BB9A-502EBB48710F}" srcOrd="0" destOrd="0" presId="urn:microsoft.com/office/officeart/2008/layout/AlternatingHexagons"/>
    <dgm:cxn modelId="{C62E58CE-D88D-8846-84B6-30F2EF5F0612}" type="presOf" srcId="{19662DF4-28D6-D84A-93E5-EA0100CA5863}" destId="{2BB2AFA2-07CD-8745-8A63-91FE8352B57D}" srcOrd="0" destOrd="0" presId="urn:microsoft.com/office/officeart/2008/layout/AlternatingHexagons"/>
    <dgm:cxn modelId="{C215B6E1-EE82-504F-AE46-8F7DE6CD6BAE}" type="presOf" srcId="{8CE61A64-C4B7-D645-93F6-84739BD5CA80}" destId="{31160BFC-D777-F049-9818-10529F706A94}" srcOrd="0" destOrd="0" presId="urn:microsoft.com/office/officeart/2008/layout/AlternatingHexagons"/>
    <dgm:cxn modelId="{54142AEC-CD9E-7849-9872-6313FCBE7116}" srcId="{7C65786D-E677-3D4C-8F2B-DB268D0C61C7}" destId="{8CE61A64-C4B7-D645-93F6-84739BD5CA80}" srcOrd="0" destOrd="0" parTransId="{B87A26FA-02E4-BD44-802B-45B82B421BE4}" sibTransId="{FCE1C546-DE5D-9045-8110-6A19F35358BD}"/>
    <dgm:cxn modelId="{713889EC-0809-4546-87DA-116B839540DE}" type="presOf" srcId="{EE2C3AC6-97A0-3543-B680-287DEA9831E8}" destId="{80AF0D7B-8EB1-AF40-90FA-19AD6950CBF9}" srcOrd="0" destOrd="0" presId="urn:microsoft.com/office/officeart/2008/layout/AlternatingHexagons"/>
    <dgm:cxn modelId="{762383EF-E63F-D442-8B8D-26331C6330DB}" srcId="{BA8BEB3F-7BE9-554F-8144-B312F4DF0801}" destId="{19662DF4-28D6-D84A-93E5-EA0100CA5863}" srcOrd="0" destOrd="0" parTransId="{EFC5045A-22E1-6E45-8898-A09D2CC6E058}" sibTransId="{95E36E36-B837-C345-BDDC-CC48C6E1050F}"/>
    <dgm:cxn modelId="{0A7F7AAD-698E-BB48-B59B-36319E114C12}" type="presParOf" srcId="{D4FBB9C7-9424-9D45-89B5-93B6573D82B0}" destId="{338B5E8F-48FE-D34D-A7AE-216BE2FE64E8}" srcOrd="0" destOrd="0" presId="urn:microsoft.com/office/officeart/2008/layout/AlternatingHexagons"/>
    <dgm:cxn modelId="{DB0A0DC0-F501-8D43-AB5A-16F8385B4E39}" type="presParOf" srcId="{338B5E8F-48FE-D34D-A7AE-216BE2FE64E8}" destId="{0FD44EB9-2C02-A24E-9523-C856A5E500C7}" srcOrd="0" destOrd="0" presId="urn:microsoft.com/office/officeart/2008/layout/AlternatingHexagons"/>
    <dgm:cxn modelId="{1100E103-C89E-6D45-A308-BEBE1510C4AA}" type="presParOf" srcId="{338B5E8F-48FE-D34D-A7AE-216BE2FE64E8}" destId="{E69A2F61-88EE-C94E-B255-B5A7A8D38A92}" srcOrd="1" destOrd="0" presId="urn:microsoft.com/office/officeart/2008/layout/AlternatingHexagons"/>
    <dgm:cxn modelId="{6B36606B-16D1-C840-A2A7-7148C4F92A5D}" type="presParOf" srcId="{338B5E8F-48FE-D34D-A7AE-216BE2FE64E8}" destId="{FFF73CDA-4AE8-A140-9B53-A2D163CE0517}" srcOrd="2" destOrd="0" presId="urn:microsoft.com/office/officeart/2008/layout/AlternatingHexagons"/>
    <dgm:cxn modelId="{286A8277-5920-A64A-823C-BEE63F2136CB}" type="presParOf" srcId="{338B5E8F-48FE-D34D-A7AE-216BE2FE64E8}" destId="{8CE9EAE7-ED7C-4747-9367-F5AAB23F560E}" srcOrd="3" destOrd="0" presId="urn:microsoft.com/office/officeart/2008/layout/AlternatingHexagons"/>
    <dgm:cxn modelId="{7D0AE0E4-D82C-374A-9D9A-F8EA968C9A81}" type="presParOf" srcId="{338B5E8F-48FE-D34D-A7AE-216BE2FE64E8}" destId="{0F17CCAB-20F4-F744-B385-7398943DFCD9}" srcOrd="4" destOrd="0" presId="urn:microsoft.com/office/officeart/2008/layout/AlternatingHexagons"/>
    <dgm:cxn modelId="{E04FD421-D5DD-A644-B3DD-3771F7BD6D43}" type="presParOf" srcId="{D4FBB9C7-9424-9D45-89B5-93B6573D82B0}" destId="{D1BF6A09-B462-5540-A612-BD597E99AF1A}" srcOrd="1" destOrd="0" presId="urn:microsoft.com/office/officeart/2008/layout/AlternatingHexagons"/>
    <dgm:cxn modelId="{18140F7E-1717-5643-9712-E482A5EFB935}" type="presParOf" srcId="{D4FBB9C7-9424-9D45-89B5-93B6573D82B0}" destId="{AD6E86B9-C495-F441-A3BC-21F0405D3D24}" srcOrd="2" destOrd="0" presId="urn:microsoft.com/office/officeart/2008/layout/AlternatingHexagons"/>
    <dgm:cxn modelId="{9467F88F-65C0-3645-B965-4870C2E54995}" type="presParOf" srcId="{AD6E86B9-C495-F441-A3BC-21F0405D3D24}" destId="{DFBAFB22-2C89-8043-9EDA-163F782586DF}" srcOrd="0" destOrd="0" presId="urn:microsoft.com/office/officeart/2008/layout/AlternatingHexagons"/>
    <dgm:cxn modelId="{EAC55AD7-95D4-A142-B691-FCD95E25A0E4}" type="presParOf" srcId="{AD6E86B9-C495-F441-A3BC-21F0405D3D24}" destId="{31160BFC-D777-F049-9818-10529F706A94}" srcOrd="1" destOrd="0" presId="urn:microsoft.com/office/officeart/2008/layout/AlternatingHexagons"/>
    <dgm:cxn modelId="{2D0013D5-4264-C448-92C5-206C3989C76C}" type="presParOf" srcId="{AD6E86B9-C495-F441-A3BC-21F0405D3D24}" destId="{76EFA067-3B00-F741-9516-D4D6A57E8018}" srcOrd="2" destOrd="0" presId="urn:microsoft.com/office/officeart/2008/layout/AlternatingHexagons"/>
    <dgm:cxn modelId="{8F87DE0C-221F-A640-87AD-EC285CB7A081}" type="presParOf" srcId="{AD6E86B9-C495-F441-A3BC-21F0405D3D24}" destId="{CF59F666-04AE-CE4A-9EAA-B0B5CDB1BE64}" srcOrd="3" destOrd="0" presId="urn:microsoft.com/office/officeart/2008/layout/AlternatingHexagons"/>
    <dgm:cxn modelId="{C6B0A881-1167-BB42-A6AD-AF6EFC29EE81}" type="presParOf" srcId="{AD6E86B9-C495-F441-A3BC-21F0405D3D24}" destId="{E865759F-3E2C-224D-A6A4-ABC721985A9D}" srcOrd="4" destOrd="0" presId="urn:microsoft.com/office/officeart/2008/layout/AlternatingHexagons"/>
    <dgm:cxn modelId="{BEA6A7C2-B8E1-A149-8614-2EFF411B685B}" type="presParOf" srcId="{D4FBB9C7-9424-9D45-89B5-93B6573D82B0}" destId="{632F8609-329F-F448-9BCB-5B13821603A4}" srcOrd="3" destOrd="0" presId="urn:microsoft.com/office/officeart/2008/layout/AlternatingHexagons"/>
    <dgm:cxn modelId="{C6597F06-3C4B-3D43-89B7-20AF064A549A}" type="presParOf" srcId="{D4FBB9C7-9424-9D45-89B5-93B6573D82B0}" destId="{06D8ABAD-94F9-E24D-A46E-004CC9868841}" srcOrd="4" destOrd="0" presId="urn:microsoft.com/office/officeart/2008/layout/AlternatingHexagons"/>
    <dgm:cxn modelId="{0360AE18-0939-3C42-B0AA-08DD8DD00079}" type="presParOf" srcId="{06D8ABAD-94F9-E24D-A46E-004CC9868841}" destId="{FEA1B344-6EFB-0B4A-BB9A-502EBB48710F}" srcOrd="0" destOrd="0" presId="urn:microsoft.com/office/officeart/2008/layout/AlternatingHexagons"/>
    <dgm:cxn modelId="{7C0972BD-C219-C94B-BBE0-B621C6CA4D95}" type="presParOf" srcId="{06D8ABAD-94F9-E24D-A46E-004CC9868841}" destId="{73443DDD-6438-2D4D-A98C-00C87C57BB3C}" srcOrd="1" destOrd="0" presId="urn:microsoft.com/office/officeart/2008/layout/AlternatingHexagons"/>
    <dgm:cxn modelId="{56C255F4-A5ED-F346-987D-8EA5117140EB}" type="presParOf" srcId="{06D8ABAD-94F9-E24D-A46E-004CC9868841}" destId="{C66D7C09-F933-934B-920D-CA60C8DA2BDC}" srcOrd="2" destOrd="0" presId="urn:microsoft.com/office/officeart/2008/layout/AlternatingHexagons"/>
    <dgm:cxn modelId="{7F6D69CB-1080-244C-AC22-748C35AA6658}" type="presParOf" srcId="{06D8ABAD-94F9-E24D-A46E-004CC9868841}" destId="{47B9DD26-9FC5-8E41-9586-05338E9589F7}" srcOrd="3" destOrd="0" presId="urn:microsoft.com/office/officeart/2008/layout/AlternatingHexagons"/>
    <dgm:cxn modelId="{91B56723-7FA4-BC4C-9F19-8E517CDA4D2C}" type="presParOf" srcId="{06D8ABAD-94F9-E24D-A46E-004CC9868841}" destId="{2EA2AB59-221E-0D4F-82EB-98D0E3458A84}" srcOrd="4" destOrd="0" presId="urn:microsoft.com/office/officeart/2008/layout/AlternatingHexagons"/>
    <dgm:cxn modelId="{AADC8401-E492-B449-AB51-6576958273E7}" type="presParOf" srcId="{D4FBB9C7-9424-9D45-89B5-93B6573D82B0}" destId="{79AAF277-A02A-D64B-B7FE-B78C905A55B3}" srcOrd="5" destOrd="0" presId="urn:microsoft.com/office/officeart/2008/layout/AlternatingHexagons"/>
    <dgm:cxn modelId="{BEB92EC7-45E5-5946-B3C5-E0452A700995}" type="presParOf" srcId="{D4FBB9C7-9424-9D45-89B5-93B6573D82B0}" destId="{D3E99407-50CB-E44E-BCAA-F2DB9E396B87}" srcOrd="6" destOrd="0" presId="urn:microsoft.com/office/officeart/2008/layout/AlternatingHexagons"/>
    <dgm:cxn modelId="{35EB0AD6-3EE9-BE41-B934-D821AEBCD1BF}" type="presParOf" srcId="{D3E99407-50CB-E44E-BCAA-F2DB9E396B87}" destId="{1F363320-0EEF-BE4E-92F8-2A7C2AB4E5ED}" srcOrd="0" destOrd="0" presId="urn:microsoft.com/office/officeart/2008/layout/AlternatingHexagons"/>
    <dgm:cxn modelId="{766D15E5-E5AE-CB47-89DB-B81E7C4AE297}" type="presParOf" srcId="{D3E99407-50CB-E44E-BCAA-F2DB9E396B87}" destId="{2BB2AFA2-07CD-8745-8A63-91FE8352B57D}" srcOrd="1" destOrd="0" presId="urn:microsoft.com/office/officeart/2008/layout/AlternatingHexagons"/>
    <dgm:cxn modelId="{E1AA9484-DEF6-B241-945E-E3B0F83423AE}" type="presParOf" srcId="{D3E99407-50CB-E44E-BCAA-F2DB9E396B87}" destId="{12A0D70E-2633-C248-A1CD-79651A549197}" srcOrd="2" destOrd="0" presId="urn:microsoft.com/office/officeart/2008/layout/AlternatingHexagons"/>
    <dgm:cxn modelId="{2AF6151F-B59E-E84C-9F09-644D05E532C5}" type="presParOf" srcId="{D3E99407-50CB-E44E-BCAA-F2DB9E396B87}" destId="{CF487786-9A76-7748-95D7-7884392D9F04}" srcOrd="3" destOrd="0" presId="urn:microsoft.com/office/officeart/2008/layout/AlternatingHexagons"/>
    <dgm:cxn modelId="{568ABB4B-7A9F-7240-8F5F-46D5EF10CA61}" type="presParOf" srcId="{D3E99407-50CB-E44E-BCAA-F2DB9E396B87}" destId="{80AF0D7B-8EB1-AF40-90FA-19AD6950CBF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EF3C36-B349-704E-AD2A-5FCBE1939D2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3B6FF0A-8BD6-F142-AB32-A591D29C9744}">
      <dgm:prSet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Select</a:t>
          </a:r>
          <a:r>
            <a:rPr lang="en-US" dirty="0"/>
            <a:t> </a:t>
          </a:r>
          <a:endParaRPr lang="en-GB" dirty="0"/>
        </a:p>
      </dgm:t>
    </dgm:pt>
    <dgm:pt modelId="{709F247C-D561-E44F-84BA-3ECFE866B7C9}" type="parTrans" cxnId="{9D980D9D-4F4A-774A-BCD0-0AF22AB0AACC}">
      <dgm:prSet/>
      <dgm:spPr/>
      <dgm:t>
        <a:bodyPr/>
        <a:lstStyle/>
        <a:p>
          <a:endParaRPr lang="en-GB"/>
        </a:p>
      </dgm:t>
    </dgm:pt>
    <dgm:pt modelId="{B8281F32-FF9F-F34E-B8E5-6309CE2B4A86}" type="sibTrans" cxnId="{9D980D9D-4F4A-774A-BCD0-0AF22AB0AACC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endParaRPr lang="en-GB"/>
        </a:p>
      </dgm:t>
    </dgm:pt>
    <dgm:pt modelId="{A51C4CAA-708D-024D-81D8-5CED54253F2A}">
      <dgm:prSet/>
      <dgm:spPr/>
      <dgm:t>
        <a:bodyPr/>
        <a:lstStyle/>
        <a:p>
          <a:endParaRPr lang="en-GB" dirty="0"/>
        </a:p>
      </dgm:t>
    </dgm:pt>
    <dgm:pt modelId="{B20946BE-088E-6D48-89AC-D2B091891DF6}" type="parTrans" cxnId="{8805171E-9EB8-3D4D-B0C3-9EB31C695F87}">
      <dgm:prSet/>
      <dgm:spPr/>
      <dgm:t>
        <a:bodyPr/>
        <a:lstStyle/>
        <a:p>
          <a:endParaRPr lang="en-GB"/>
        </a:p>
      </dgm:t>
    </dgm:pt>
    <dgm:pt modelId="{F5528CAB-01CC-1442-BF9B-FB967CCB68B9}" type="sibTrans" cxnId="{8805171E-9EB8-3D4D-B0C3-9EB31C695F87}">
      <dgm:prSet/>
      <dgm:spPr/>
      <dgm:t>
        <a:bodyPr/>
        <a:lstStyle/>
        <a:p>
          <a:endParaRPr lang="en-GB"/>
        </a:p>
      </dgm:t>
    </dgm:pt>
    <dgm:pt modelId="{7C65786D-E677-3D4C-8F2B-DB268D0C61C7}">
      <dgm:prSet/>
      <dgm:spPr>
        <a:solidFill>
          <a:srgbClr val="FFC000"/>
        </a:soli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Raise</a:t>
          </a:r>
        </a:p>
      </dgm:t>
    </dgm:pt>
    <dgm:pt modelId="{451C8E32-E587-F648-A059-4BEC99428695}" type="parTrans" cxnId="{C769A105-1482-F548-8D2A-D27892CAB433}">
      <dgm:prSet/>
      <dgm:spPr/>
      <dgm:t>
        <a:bodyPr/>
        <a:lstStyle/>
        <a:p>
          <a:endParaRPr lang="en-GB"/>
        </a:p>
      </dgm:t>
    </dgm:pt>
    <dgm:pt modelId="{9198A131-18E3-9942-B2D1-44F8F4A6F101}" type="sibTrans" cxnId="{C769A105-1482-F548-8D2A-D27892CAB433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GB"/>
        </a:p>
      </dgm:t>
    </dgm:pt>
    <dgm:pt modelId="{8CE61A64-C4B7-D645-93F6-84739BD5CA80}">
      <dgm:prSet/>
      <dgm:spPr/>
      <dgm:t>
        <a:bodyPr/>
        <a:lstStyle/>
        <a:p>
          <a:endParaRPr lang="en-GB" dirty="0"/>
        </a:p>
      </dgm:t>
    </dgm:pt>
    <dgm:pt modelId="{B87A26FA-02E4-BD44-802B-45B82B421BE4}" type="parTrans" cxnId="{54142AEC-CD9E-7849-9872-6313FCBE7116}">
      <dgm:prSet/>
      <dgm:spPr/>
      <dgm:t>
        <a:bodyPr/>
        <a:lstStyle/>
        <a:p>
          <a:endParaRPr lang="en-GB"/>
        </a:p>
      </dgm:t>
    </dgm:pt>
    <dgm:pt modelId="{FCE1C546-DE5D-9045-8110-6A19F35358BD}" type="sibTrans" cxnId="{54142AEC-CD9E-7849-9872-6313FCBE7116}">
      <dgm:prSet/>
      <dgm:spPr/>
      <dgm:t>
        <a:bodyPr/>
        <a:lstStyle/>
        <a:p>
          <a:endParaRPr lang="en-GB"/>
        </a:p>
      </dgm:t>
    </dgm:pt>
    <dgm:pt modelId="{FB57B64D-59FF-D24A-B1AD-C23E8459A1C9}">
      <dgm:prSet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Mate</a:t>
          </a:r>
          <a:endParaRPr lang="en-GB" b="1" dirty="0">
            <a:solidFill>
              <a:schemeClr val="tx1"/>
            </a:solidFill>
          </a:endParaRPr>
        </a:p>
      </dgm:t>
    </dgm:pt>
    <dgm:pt modelId="{8256CDA4-1DF5-6245-9A10-D9306B2EC65C}" type="parTrans" cxnId="{5721E608-AAB0-3F4F-AF25-7025429FF3AC}">
      <dgm:prSet/>
      <dgm:spPr/>
      <dgm:t>
        <a:bodyPr/>
        <a:lstStyle/>
        <a:p>
          <a:endParaRPr lang="en-GB"/>
        </a:p>
      </dgm:t>
    </dgm:pt>
    <dgm:pt modelId="{FE634F21-77AE-0D43-895D-43FFAEDF2BF8}" type="sibTrans" cxnId="{5721E608-AAB0-3F4F-AF25-7025429FF3AC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endParaRPr lang="en-GB"/>
        </a:p>
      </dgm:t>
    </dgm:pt>
    <dgm:pt modelId="{0E09A09C-ED2A-1243-A33D-1C390E8E6AE3}">
      <dgm:prSet/>
      <dgm:spPr/>
      <dgm:t>
        <a:bodyPr/>
        <a:lstStyle/>
        <a:p>
          <a:endParaRPr lang="en-GB" dirty="0"/>
        </a:p>
      </dgm:t>
    </dgm:pt>
    <dgm:pt modelId="{544F1DEE-05E6-F64E-AE8A-1B4CC0EC4ECD}" type="parTrans" cxnId="{0A133AC2-C2BE-5E4F-8FC7-BDDC9C2A3A43}">
      <dgm:prSet/>
      <dgm:spPr/>
      <dgm:t>
        <a:bodyPr/>
        <a:lstStyle/>
        <a:p>
          <a:endParaRPr lang="en-GB"/>
        </a:p>
      </dgm:t>
    </dgm:pt>
    <dgm:pt modelId="{E16EA7FD-50D0-A64B-8F16-5A1AB31C5F8B}" type="sibTrans" cxnId="{0A133AC2-C2BE-5E4F-8FC7-BDDC9C2A3A43}">
      <dgm:prSet/>
      <dgm:spPr/>
      <dgm:t>
        <a:bodyPr/>
        <a:lstStyle/>
        <a:p>
          <a:endParaRPr lang="en-GB"/>
        </a:p>
      </dgm:t>
    </dgm:pt>
    <dgm:pt modelId="{19662DF4-28D6-D84A-93E5-EA0100CA5863}">
      <dgm:prSet/>
      <dgm:spPr/>
      <dgm:t>
        <a:bodyPr/>
        <a:lstStyle/>
        <a:p>
          <a:endParaRPr lang="en-GB" dirty="0"/>
        </a:p>
      </dgm:t>
    </dgm:pt>
    <dgm:pt modelId="{EFC5045A-22E1-6E45-8898-A09D2CC6E058}" type="parTrans" cxnId="{762383EF-E63F-D442-8B8D-26331C6330DB}">
      <dgm:prSet/>
      <dgm:spPr/>
      <dgm:t>
        <a:bodyPr/>
        <a:lstStyle/>
        <a:p>
          <a:endParaRPr lang="en-GB"/>
        </a:p>
      </dgm:t>
    </dgm:pt>
    <dgm:pt modelId="{95E36E36-B837-C345-BDDC-CC48C6E1050F}" type="sibTrans" cxnId="{762383EF-E63F-D442-8B8D-26331C6330DB}">
      <dgm:prSet/>
      <dgm:spPr/>
      <dgm:t>
        <a:bodyPr/>
        <a:lstStyle/>
        <a:p>
          <a:endParaRPr lang="en-GB"/>
        </a:p>
      </dgm:t>
    </dgm:pt>
    <dgm:pt modelId="{BA8BEB3F-7BE9-554F-8144-B312F4DF0801}">
      <dgm:prSet/>
      <dgm:spPr>
        <a:solidFill>
          <a:srgbClr val="FFC000"/>
        </a:soli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Grow</a:t>
          </a:r>
        </a:p>
      </dgm:t>
    </dgm:pt>
    <dgm:pt modelId="{57CFE9C2-D7C7-AD47-9C33-7A7026873E08}" type="parTrans" cxnId="{C7D2790C-B4D9-4F45-979E-5B0B89EE5542}">
      <dgm:prSet/>
      <dgm:spPr/>
      <dgm:t>
        <a:bodyPr/>
        <a:lstStyle/>
        <a:p>
          <a:endParaRPr lang="en-GB"/>
        </a:p>
      </dgm:t>
    </dgm:pt>
    <dgm:pt modelId="{EE2C3AC6-97A0-3543-B680-287DEA9831E8}" type="sibTrans" cxnId="{C7D2790C-B4D9-4F45-979E-5B0B89EE5542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GB"/>
        </a:p>
      </dgm:t>
    </dgm:pt>
    <dgm:pt modelId="{D4FBB9C7-9424-9D45-89B5-93B6573D82B0}" type="pres">
      <dgm:prSet presAssocID="{94EF3C36-B349-704E-AD2A-5FCBE1939D21}" presName="Name0" presStyleCnt="0">
        <dgm:presLayoutVars>
          <dgm:chMax/>
          <dgm:chPref/>
          <dgm:dir/>
          <dgm:animLvl val="lvl"/>
        </dgm:presLayoutVars>
      </dgm:prSet>
      <dgm:spPr/>
    </dgm:pt>
    <dgm:pt modelId="{338B5E8F-48FE-D34D-A7AE-216BE2FE64E8}" type="pres">
      <dgm:prSet presAssocID="{83B6FF0A-8BD6-F142-AB32-A591D29C9744}" presName="composite" presStyleCnt="0"/>
      <dgm:spPr/>
    </dgm:pt>
    <dgm:pt modelId="{0FD44EB9-2C02-A24E-9523-C856A5E500C7}" type="pres">
      <dgm:prSet presAssocID="{83B6FF0A-8BD6-F142-AB32-A591D29C9744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E69A2F61-88EE-C94E-B255-B5A7A8D38A92}" type="pres">
      <dgm:prSet presAssocID="{83B6FF0A-8BD6-F142-AB32-A591D29C9744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F73CDA-4AE8-A140-9B53-A2D163CE0517}" type="pres">
      <dgm:prSet presAssocID="{83B6FF0A-8BD6-F142-AB32-A591D29C9744}" presName="BalanceSpacing" presStyleCnt="0"/>
      <dgm:spPr/>
    </dgm:pt>
    <dgm:pt modelId="{8CE9EAE7-ED7C-4747-9367-F5AAB23F560E}" type="pres">
      <dgm:prSet presAssocID="{83B6FF0A-8BD6-F142-AB32-A591D29C9744}" presName="BalanceSpacing1" presStyleCnt="0"/>
      <dgm:spPr/>
    </dgm:pt>
    <dgm:pt modelId="{0F17CCAB-20F4-F744-B385-7398943DFCD9}" type="pres">
      <dgm:prSet presAssocID="{B8281F32-FF9F-F34E-B8E5-6309CE2B4A86}" presName="Accent1Text" presStyleLbl="node1" presStyleIdx="1" presStyleCnt="8"/>
      <dgm:spPr/>
    </dgm:pt>
    <dgm:pt modelId="{D1BF6A09-B462-5540-A612-BD597E99AF1A}" type="pres">
      <dgm:prSet presAssocID="{B8281F32-FF9F-F34E-B8E5-6309CE2B4A86}" presName="spaceBetweenRectangles" presStyleCnt="0"/>
      <dgm:spPr/>
    </dgm:pt>
    <dgm:pt modelId="{AD6E86B9-C495-F441-A3BC-21F0405D3D24}" type="pres">
      <dgm:prSet presAssocID="{7C65786D-E677-3D4C-8F2B-DB268D0C61C7}" presName="composite" presStyleCnt="0"/>
      <dgm:spPr/>
    </dgm:pt>
    <dgm:pt modelId="{DFBAFB22-2C89-8043-9EDA-163F782586DF}" type="pres">
      <dgm:prSet presAssocID="{7C65786D-E677-3D4C-8F2B-DB268D0C61C7}" presName="Parent1" presStyleLbl="node1" presStyleIdx="2" presStyleCnt="8" custLinFactNeighborY="-2015">
        <dgm:presLayoutVars>
          <dgm:chMax val="1"/>
          <dgm:chPref val="1"/>
          <dgm:bulletEnabled val="1"/>
        </dgm:presLayoutVars>
      </dgm:prSet>
      <dgm:spPr/>
    </dgm:pt>
    <dgm:pt modelId="{31160BFC-D777-F049-9818-10529F706A94}" type="pres">
      <dgm:prSet presAssocID="{7C65786D-E677-3D4C-8F2B-DB268D0C61C7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76EFA067-3B00-F741-9516-D4D6A57E8018}" type="pres">
      <dgm:prSet presAssocID="{7C65786D-E677-3D4C-8F2B-DB268D0C61C7}" presName="BalanceSpacing" presStyleCnt="0"/>
      <dgm:spPr/>
    </dgm:pt>
    <dgm:pt modelId="{CF59F666-04AE-CE4A-9EAA-B0B5CDB1BE64}" type="pres">
      <dgm:prSet presAssocID="{7C65786D-E677-3D4C-8F2B-DB268D0C61C7}" presName="BalanceSpacing1" presStyleCnt="0"/>
      <dgm:spPr/>
    </dgm:pt>
    <dgm:pt modelId="{E865759F-3E2C-224D-A6A4-ABC721985A9D}" type="pres">
      <dgm:prSet presAssocID="{9198A131-18E3-9942-B2D1-44F8F4A6F101}" presName="Accent1Text" presStyleLbl="node1" presStyleIdx="3" presStyleCnt="8"/>
      <dgm:spPr/>
    </dgm:pt>
    <dgm:pt modelId="{632F8609-329F-F448-9BCB-5B13821603A4}" type="pres">
      <dgm:prSet presAssocID="{9198A131-18E3-9942-B2D1-44F8F4A6F101}" presName="spaceBetweenRectangles" presStyleCnt="0"/>
      <dgm:spPr/>
    </dgm:pt>
    <dgm:pt modelId="{06D8ABAD-94F9-E24D-A46E-004CC9868841}" type="pres">
      <dgm:prSet presAssocID="{FB57B64D-59FF-D24A-B1AD-C23E8459A1C9}" presName="composite" presStyleCnt="0"/>
      <dgm:spPr/>
    </dgm:pt>
    <dgm:pt modelId="{FEA1B344-6EFB-0B4A-BB9A-502EBB48710F}" type="pres">
      <dgm:prSet presAssocID="{FB57B64D-59FF-D24A-B1AD-C23E8459A1C9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73443DDD-6438-2D4D-A98C-00C87C57BB3C}" type="pres">
      <dgm:prSet presAssocID="{FB57B64D-59FF-D24A-B1AD-C23E8459A1C9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66D7C09-F933-934B-920D-CA60C8DA2BDC}" type="pres">
      <dgm:prSet presAssocID="{FB57B64D-59FF-D24A-B1AD-C23E8459A1C9}" presName="BalanceSpacing" presStyleCnt="0"/>
      <dgm:spPr/>
    </dgm:pt>
    <dgm:pt modelId="{47B9DD26-9FC5-8E41-9586-05338E9589F7}" type="pres">
      <dgm:prSet presAssocID="{FB57B64D-59FF-D24A-B1AD-C23E8459A1C9}" presName="BalanceSpacing1" presStyleCnt="0"/>
      <dgm:spPr/>
    </dgm:pt>
    <dgm:pt modelId="{2EA2AB59-221E-0D4F-82EB-98D0E3458A84}" type="pres">
      <dgm:prSet presAssocID="{FE634F21-77AE-0D43-895D-43FFAEDF2BF8}" presName="Accent1Text" presStyleLbl="node1" presStyleIdx="5" presStyleCnt="8" custLinFactNeighborX="823" custLinFactNeighborY="-2135"/>
      <dgm:spPr/>
    </dgm:pt>
    <dgm:pt modelId="{79AAF277-A02A-D64B-B7FE-B78C905A55B3}" type="pres">
      <dgm:prSet presAssocID="{FE634F21-77AE-0D43-895D-43FFAEDF2BF8}" presName="spaceBetweenRectangles" presStyleCnt="0"/>
      <dgm:spPr/>
    </dgm:pt>
    <dgm:pt modelId="{D3E99407-50CB-E44E-BCAA-F2DB9E396B87}" type="pres">
      <dgm:prSet presAssocID="{BA8BEB3F-7BE9-554F-8144-B312F4DF0801}" presName="composite" presStyleCnt="0"/>
      <dgm:spPr/>
    </dgm:pt>
    <dgm:pt modelId="{1F363320-0EEF-BE4E-92F8-2A7C2AB4E5ED}" type="pres">
      <dgm:prSet presAssocID="{BA8BEB3F-7BE9-554F-8144-B312F4DF0801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2BB2AFA2-07CD-8745-8A63-91FE8352B57D}" type="pres">
      <dgm:prSet presAssocID="{BA8BEB3F-7BE9-554F-8144-B312F4DF0801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12A0D70E-2633-C248-A1CD-79651A549197}" type="pres">
      <dgm:prSet presAssocID="{BA8BEB3F-7BE9-554F-8144-B312F4DF0801}" presName="BalanceSpacing" presStyleCnt="0"/>
      <dgm:spPr/>
    </dgm:pt>
    <dgm:pt modelId="{CF487786-9A76-7748-95D7-7884392D9F04}" type="pres">
      <dgm:prSet presAssocID="{BA8BEB3F-7BE9-554F-8144-B312F4DF0801}" presName="BalanceSpacing1" presStyleCnt="0"/>
      <dgm:spPr/>
    </dgm:pt>
    <dgm:pt modelId="{80AF0D7B-8EB1-AF40-90FA-19AD6950CBF9}" type="pres">
      <dgm:prSet presAssocID="{EE2C3AC6-97A0-3543-B680-287DEA9831E8}" presName="Accent1Text" presStyleLbl="node1" presStyleIdx="7" presStyleCnt="8"/>
      <dgm:spPr/>
    </dgm:pt>
  </dgm:ptLst>
  <dgm:cxnLst>
    <dgm:cxn modelId="{3922EE00-2972-434A-A929-0BB1BCD9413C}" type="presOf" srcId="{7C65786D-E677-3D4C-8F2B-DB268D0C61C7}" destId="{DFBAFB22-2C89-8043-9EDA-163F782586DF}" srcOrd="0" destOrd="0" presId="urn:microsoft.com/office/officeart/2008/layout/AlternatingHexagons"/>
    <dgm:cxn modelId="{C769A105-1482-F548-8D2A-D27892CAB433}" srcId="{94EF3C36-B349-704E-AD2A-5FCBE1939D21}" destId="{7C65786D-E677-3D4C-8F2B-DB268D0C61C7}" srcOrd="1" destOrd="0" parTransId="{451C8E32-E587-F648-A059-4BEC99428695}" sibTransId="{9198A131-18E3-9942-B2D1-44F8F4A6F101}"/>
    <dgm:cxn modelId="{5721E608-AAB0-3F4F-AF25-7025429FF3AC}" srcId="{94EF3C36-B349-704E-AD2A-5FCBE1939D21}" destId="{FB57B64D-59FF-D24A-B1AD-C23E8459A1C9}" srcOrd="2" destOrd="0" parTransId="{8256CDA4-1DF5-6245-9A10-D9306B2EC65C}" sibTransId="{FE634F21-77AE-0D43-895D-43FFAEDF2BF8}"/>
    <dgm:cxn modelId="{C7D2790C-B4D9-4F45-979E-5B0B89EE5542}" srcId="{94EF3C36-B349-704E-AD2A-5FCBE1939D21}" destId="{BA8BEB3F-7BE9-554F-8144-B312F4DF0801}" srcOrd="3" destOrd="0" parTransId="{57CFE9C2-D7C7-AD47-9C33-7A7026873E08}" sibTransId="{EE2C3AC6-97A0-3543-B680-287DEA9831E8}"/>
    <dgm:cxn modelId="{8805171E-9EB8-3D4D-B0C3-9EB31C695F87}" srcId="{83B6FF0A-8BD6-F142-AB32-A591D29C9744}" destId="{A51C4CAA-708D-024D-81D8-5CED54253F2A}" srcOrd="0" destOrd="0" parTransId="{B20946BE-088E-6D48-89AC-D2B091891DF6}" sibTransId="{F5528CAB-01CC-1442-BF9B-FB967CCB68B9}"/>
    <dgm:cxn modelId="{C7224F22-A917-5947-B3F8-78F0196584A6}" type="presOf" srcId="{BA8BEB3F-7BE9-554F-8144-B312F4DF0801}" destId="{1F363320-0EEF-BE4E-92F8-2A7C2AB4E5ED}" srcOrd="0" destOrd="0" presId="urn:microsoft.com/office/officeart/2008/layout/AlternatingHexagons"/>
    <dgm:cxn modelId="{0E93ED28-840F-A74B-9D50-3418DC1B7DF5}" type="presOf" srcId="{0E09A09C-ED2A-1243-A33D-1C390E8E6AE3}" destId="{73443DDD-6438-2D4D-A98C-00C87C57BB3C}" srcOrd="0" destOrd="0" presId="urn:microsoft.com/office/officeart/2008/layout/AlternatingHexagons"/>
    <dgm:cxn modelId="{12A0B05A-DA16-B04D-B4D8-C3471776DD51}" type="presOf" srcId="{A51C4CAA-708D-024D-81D8-5CED54253F2A}" destId="{E69A2F61-88EE-C94E-B255-B5A7A8D38A92}" srcOrd="0" destOrd="0" presId="urn:microsoft.com/office/officeart/2008/layout/AlternatingHexagons"/>
    <dgm:cxn modelId="{854C875B-3FDF-CB4B-83D5-E6375985731C}" type="presOf" srcId="{94EF3C36-B349-704E-AD2A-5FCBE1939D21}" destId="{D4FBB9C7-9424-9D45-89B5-93B6573D82B0}" srcOrd="0" destOrd="0" presId="urn:microsoft.com/office/officeart/2008/layout/AlternatingHexagons"/>
    <dgm:cxn modelId="{331D5790-45AD-3646-B2ED-82FF6F7DA4D1}" type="presOf" srcId="{B8281F32-FF9F-F34E-B8E5-6309CE2B4A86}" destId="{0F17CCAB-20F4-F744-B385-7398943DFCD9}" srcOrd="0" destOrd="0" presId="urn:microsoft.com/office/officeart/2008/layout/AlternatingHexagons"/>
    <dgm:cxn modelId="{9D980D9D-4F4A-774A-BCD0-0AF22AB0AACC}" srcId="{94EF3C36-B349-704E-AD2A-5FCBE1939D21}" destId="{83B6FF0A-8BD6-F142-AB32-A591D29C9744}" srcOrd="0" destOrd="0" parTransId="{709F247C-D561-E44F-84BA-3ECFE866B7C9}" sibTransId="{B8281F32-FF9F-F34E-B8E5-6309CE2B4A86}"/>
    <dgm:cxn modelId="{725D37A4-8501-E54B-BE32-F9B7491999B3}" type="presOf" srcId="{9198A131-18E3-9942-B2D1-44F8F4A6F101}" destId="{E865759F-3E2C-224D-A6A4-ABC721985A9D}" srcOrd="0" destOrd="0" presId="urn:microsoft.com/office/officeart/2008/layout/AlternatingHexagons"/>
    <dgm:cxn modelId="{1A177AA7-4357-C341-9AF6-B57AB26DCB83}" type="presOf" srcId="{83B6FF0A-8BD6-F142-AB32-A591D29C9744}" destId="{0FD44EB9-2C02-A24E-9523-C856A5E500C7}" srcOrd="0" destOrd="0" presId="urn:microsoft.com/office/officeart/2008/layout/AlternatingHexagons"/>
    <dgm:cxn modelId="{0A133AC2-C2BE-5E4F-8FC7-BDDC9C2A3A43}" srcId="{FB57B64D-59FF-D24A-B1AD-C23E8459A1C9}" destId="{0E09A09C-ED2A-1243-A33D-1C390E8E6AE3}" srcOrd="0" destOrd="0" parTransId="{544F1DEE-05E6-F64E-AE8A-1B4CC0EC4ECD}" sibTransId="{E16EA7FD-50D0-A64B-8F16-5A1AB31C5F8B}"/>
    <dgm:cxn modelId="{24AAC8C9-D164-6F4B-A070-EF1FB2922C00}" type="presOf" srcId="{FE634F21-77AE-0D43-895D-43FFAEDF2BF8}" destId="{2EA2AB59-221E-0D4F-82EB-98D0E3458A84}" srcOrd="0" destOrd="0" presId="urn:microsoft.com/office/officeart/2008/layout/AlternatingHexagons"/>
    <dgm:cxn modelId="{270475CA-EF73-8C45-A825-7B969626FC8C}" type="presOf" srcId="{FB57B64D-59FF-D24A-B1AD-C23E8459A1C9}" destId="{FEA1B344-6EFB-0B4A-BB9A-502EBB48710F}" srcOrd="0" destOrd="0" presId="urn:microsoft.com/office/officeart/2008/layout/AlternatingHexagons"/>
    <dgm:cxn modelId="{C62E58CE-D88D-8846-84B6-30F2EF5F0612}" type="presOf" srcId="{19662DF4-28D6-D84A-93E5-EA0100CA5863}" destId="{2BB2AFA2-07CD-8745-8A63-91FE8352B57D}" srcOrd="0" destOrd="0" presId="urn:microsoft.com/office/officeart/2008/layout/AlternatingHexagons"/>
    <dgm:cxn modelId="{C215B6E1-EE82-504F-AE46-8F7DE6CD6BAE}" type="presOf" srcId="{8CE61A64-C4B7-D645-93F6-84739BD5CA80}" destId="{31160BFC-D777-F049-9818-10529F706A94}" srcOrd="0" destOrd="0" presId="urn:microsoft.com/office/officeart/2008/layout/AlternatingHexagons"/>
    <dgm:cxn modelId="{54142AEC-CD9E-7849-9872-6313FCBE7116}" srcId="{7C65786D-E677-3D4C-8F2B-DB268D0C61C7}" destId="{8CE61A64-C4B7-D645-93F6-84739BD5CA80}" srcOrd="0" destOrd="0" parTransId="{B87A26FA-02E4-BD44-802B-45B82B421BE4}" sibTransId="{FCE1C546-DE5D-9045-8110-6A19F35358BD}"/>
    <dgm:cxn modelId="{713889EC-0809-4546-87DA-116B839540DE}" type="presOf" srcId="{EE2C3AC6-97A0-3543-B680-287DEA9831E8}" destId="{80AF0D7B-8EB1-AF40-90FA-19AD6950CBF9}" srcOrd="0" destOrd="0" presId="urn:microsoft.com/office/officeart/2008/layout/AlternatingHexagons"/>
    <dgm:cxn modelId="{762383EF-E63F-D442-8B8D-26331C6330DB}" srcId="{BA8BEB3F-7BE9-554F-8144-B312F4DF0801}" destId="{19662DF4-28D6-D84A-93E5-EA0100CA5863}" srcOrd="0" destOrd="0" parTransId="{EFC5045A-22E1-6E45-8898-A09D2CC6E058}" sibTransId="{95E36E36-B837-C345-BDDC-CC48C6E1050F}"/>
    <dgm:cxn modelId="{0A7F7AAD-698E-BB48-B59B-36319E114C12}" type="presParOf" srcId="{D4FBB9C7-9424-9D45-89B5-93B6573D82B0}" destId="{338B5E8F-48FE-D34D-A7AE-216BE2FE64E8}" srcOrd="0" destOrd="0" presId="urn:microsoft.com/office/officeart/2008/layout/AlternatingHexagons"/>
    <dgm:cxn modelId="{DB0A0DC0-F501-8D43-AB5A-16F8385B4E39}" type="presParOf" srcId="{338B5E8F-48FE-D34D-A7AE-216BE2FE64E8}" destId="{0FD44EB9-2C02-A24E-9523-C856A5E500C7}" srcOrd="0" destOrd="0" presId="urn:microsoft.com/office/officeart/2008/layout/AlternatingHexagons"/>
    <dgm:cxn modelId="{1100E103-C89E-6D45-A308-BEBE1510C4AA}" type="presParOf" srcId="{338B5E8F-48FE-D34D-A7AE-216BE2FE64E8}" destId="{E69A2F61-88EE-C94E-B255-B5A7A8D38A92}" srcOrd="1" destOrd="0" presId="urn:microsoft.com/office/officeart/2008/layout/AlternatingHexagons"/>
    <dgm:cxn modelId="{6B36606B-16D1-C840-A2A7-7148C4F92A5D}" type="presParOf" srcId="{338B5E8F-48FE-D34D-A7AE-216BE2FE64E8}" destId="{FFF73CDA-4AE8-A140-9B53-A2D163CE0517}" srcOrd="2" destOrd="0" presId="urn:microsoft.com/office/officeart/2008/layout/AlternatingHexagons"/>
    <dgm:cxn modelId="{286A8277-5920-A64A-823C-BEE63F2136CB}" type="presParOf" srcId="{338B5E8F-48FE-D34D-A7AE-216BE2FE64E8}" destId="{8CE9EAE7-ED7C-4747-9367-F5AAB23F560E}" srcOrd="3" destOrd="0" presId="urn:microsoft.com/office/officeart/2008/layout/AlternatingHexagons"/>
    <dgm:cxn modelId="{7D0AE0E4-D82C-374A-9D9A-F8EA968C9A81}" type="presParOf" srcId="{338B5E8F-48FE-D34D-A7AE-216BE2FE64E8}" destId="{0F17CCAB-20F4-F744-B385-7398943DFCD9}" srcOrd="4" destOrd="0" presId="urn:microsoft.com/office/officeart/2008/layout/AlternatingHexagons"/>
    <dgm:cxn modelId="{E04FD421-D5DD-A644-B3DD-3771F7BD6D43}" type="presParOf" srcId="{D4FBB9C7-9424-9D45-89B5-93B6573D82B0}" destId="{D1BF6A09-B462-5540-A612-BD597E99AF1A}" srcOrd="1" destOrd="0" presId="urn:microsoft.com/office/officeart/2008/layout/AlternatingHexagons"/>
    <dgm:cxn modelId="{18140F7E-1717-5643-9712-E482A5EFB935}" type="presParOf" srcId="{D4FBB9C7-9424-9D45-89B5-93B6573D82B0}" destId="{AD6E86B9-C495-F441-A3BC-21F0405D3D24}" srcOrd="2" destOrd="0" presId="urn:microsoft.com/office/officeart/2008/layout/AlternatingHexagons"/>
    <dgm:cxn modelId="{9467F88F-65C0-3645-B965-4870C2E54995}" type="presParOf" srcId="{AD6E86B9-C495-F441-A3BC-21F0405D3D24}" destId="{DFBAFB22-2C89-8043-9EDA-163F782586DF}" srcOrd="0" destOrd="0" presId="urn:microsoft.com/office/officeart/2008/layout/AlternatingHexagons"/>
    <dgm:cxn modelId="{EAC55AD7-95D4-A142-B691-FCD95E25A0E4}" type="presParOf" srcId="{AD6E86B9-C495-F441-A3BC-21F0405D3D24}" destId="{31160BFC-D777-F049-9818-10529F706A94}" srcOrd="1" destOrd="0" presId="urn:microsoft.com/office/officeart/2008/layout/AlternatingHexagons"/>
    <dgm:cxn modelId="{2D0013D5-4264-C448-92C5-206C3989C76C}" type="presParOf" srcId="{AD6E86B9-C495-F441-A3BC-21F0405D3D24}" destId="{76EFA067-3B00-F741-9516-D4D6A57E8018}" srcOrd="2" destOrd="0" presId="urn:microsoft.com/office/officeart/2008/layout/AlternatingHexagons"/>
    <dgm:cxn modelId="{8F87DE0C-221F-A640-87AD-EC285CB7A081}" type="presParOf" srcId="{AD6E86B9-C495-F441-A3BC-21F0405D3D24}" destId="{CF59F666-04AE-CE4A-9EAA-B0B5CDB1BE64}" srcOrd="3" destOrd="0" presId="urn:microsoft.com/office/officeart/2008/layout/AlternatingHexagons"/>
    <dgm:cxn modelId="{C6B0A881-1167-BB42-A6AD-AF6EFC29EE81}" type="presParOf" srcId="{AD6E86B9-C495-F441-A3BC-21F0405D3D24}" destId="{E865759F-3E2C-224D-A6A4-ABC721985A9D}" srcOrd="4" destOrd="0" presId="urn:microsoft.com/office/officeart/2008/layout/AlternatingHexagons"/>
    <dgm:cxn modelId="{BEA6A7C2-B8E1-A149-8614-2EFF411B685B}" type="presParOf" srcId="{D4FBB9C7-9424-9D45-89B5-93B6573D82B0}" destId="{632F8609-329F-F448-9BCB-5B13821603A4}" srcOrd="3" destOrd="0" presId="urn:microsoft.com/office/officeart/2008/layout/AlternatingHexagons"/>
    <dgm:cxn modelId="{C6597F06-3C4B-3D43-89B7-20AF064A549A}" type="presParOf" srcId="{D4FBB9C7-9424-9D45-89B5-93B6573D82B0}" destId="{06D8ABAD-94F9-E24D-A46E-004CC9868841}" srcOrd="4" destOrd="0" presId="urn:microsoft.com/office/officeart/2008/layout/AlternatingHexagons"/>
    <dgm:cxn modelId="{0360AE18-0939-3C42-B0AA-08DD8DD00079}" type="presParOf" srcId="{06D8ABAD-94F9-E24D-A46E-004CC9868841}" destId="{FEA1B344-6EFB-0B4A-BB9A-502EBB48710F}" srcOrd="0" destOrd="0" presId="urn:microsoft.com/office/officeart/2008/layout/AlternatingHexagons"/>
    <dgm:cxn modelId="{7C0972BD-C219-C94B-BBE0-B621C6CA4D95}" type="presParOf" srcId="{06D8ABAD-94F9-E24D-A46E-004CC9868841}" destId="{73443DDD-6438-2D4D-A98C-00C87C57BB3C}" srcOrd="1" destOrd="0" presId="urn:microsoft.com/office/officeart/2008/layout/AlternatingHexagons"/>
    <dgm:cxn modelId="{56C255F4-A5ED-F346-987D-8EA5117140EB}" type="presParOf" srcId="{06D8ABAD-94F9-E24D-A46E-004CC9868841}" destId="{C66D7C09-F933-934B-920D-CA60C8DA2BDC}" srcOrd="2" destOrd="0" presId="urn:microsoft.com/office/officeart/2008/layout/AlternatingHexagons"/>
    <dgm:cxn modelId="{7F6D69CB-1080-244C-AC22-748C35AA6658}" type="presParOf" srcId="{06D8ABAD-94F9-E24D-A46E-004CC9868841}" destId="{47B9DD26-9FC5-8E41-9586-05338E9589F7}" srcOrd="3" destOrd="0" presId="urn:microsoft.com/office/officeart/2008/layout/AlternatingHexagons"/>
    <dgm:cxn modelId="{91B56723-7FA4-BC4C-9F19-8E517CDA4D2C}" type="presParOf" srcId="{06D8ABAD-94F9-E24D-A46E-004CC9868841}" destId="{2EA2AB59-221E-0D4F-82EB-98D0E3458A84}" srcOrd="4" destOrd="0" presId="urn:microsoft.com/office/officeart/2008/layout/AlternatingHexagons"/>
    <dgm:cxn modelId="{AADC8401-E492-B449-AB51-6576958273E7}" type="presParOf" srcId="{D4FBB9C7-9424-9D45-89B5-93B6573D82B0}" destId="{79AAF277-A02A-D64B-B7FE-B78C905A55B3}" srcOrd="5" destOrd="0" presId="urn:microsoft.com/office/officeart/2008/layout/AlternatingHexagons"/>
    <dgm:cxn modelId="{BEB92EC7-45E5-5946-B3C5-E0452A700995}" type="presParOf" srcId="{D4FBB9C7-9424-9D45-89B5-93B6573D82B0}" destId="{D3E99407-50CB-E44E-BCAA-F2DB9E396B87}" srcOrd="6" destOrd="0" presId="urn:microsoft.com/office/officeart/2008/layout/AlternatingHexagons"/>
    <dgm:cxn modelId="{35EB0AD6-3EE9-BE41-B934-D821AEBCD1BF}" type="presParOf" srcId="{D3E99407-50CB-E44E-BCAA-F2DB9E396B87}" destId="{1F363320-0EEF-BE4E-92F8-2A7C2AB4E5ED}" srcOrd="0" destOrd="0" presId="urn:microsoft.com/office/officeart/2008/layout/AlternatingHexagons"/>
    <dgm:cxn modelId="{766D15E5-E5AE-CB47-89DB-B81E7C4AE297}" type="presParOf" srcId="{D3E99407-50CB-E44E-BCAA-F2DB9E396B87}" destId="{2BB2AFA2-07CD-8745-8A63-91FE8352B57D}" srcOrd="1" destOrd="0" presId="urn:microsoft.com/office/officeart/2008/layout/AlternatingHexagons"/>
    <dgm:cxn modelId="{E1AA9484-DEF6-B241-945E-E3B0F83423AE}" type="presParOf" srcId="{D3E99407-50CB-E44E-BCAA-F2DB9E396B87}" destId="{12A0D70E-2633-C248-A1CD-79651A549197}" srcOrd="2" destOrd="0" presId="urn:microsoft.com/office/officeart/2008/layout/AlternatingHexagons"/>
    <dgm:cxn modelId="{2AF6151F-B59E-E84C-9F09-644D05E532C5}" type="presParOf" srcId="{D3E99407-50CB-E44E-BCAA-F2DB9E396B87}" destId="{CF487786-9A76-7748-95D7-7884392D9F04}" srcOrd="3" destOrd="0" presId="urn:microsoft.com/office/officeart/2008/layout/AlternatingHexagons"/>
    <dgm:cxn modelId="{568ABB4B-7A9F-7240-8F5F-46D5EF10CA61}" type="presParOf" srcId="{D3E99407-50CB-E44E-BCAA-F2DB9E396B87}" destId="{80AF0D7B-8EB1-AF40-90FA-19AD6950CBF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EF3C36-B349-704E-AD2A-5FCBE1939D2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3B6FF0A-8BD6-F142-AB32-A591D29C9744}">
      <dgm:prSet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Select</a:t>
          </a:r>
          <a:r>
            <a:rPr lang="en-US" dirty="0"/>
            <a:t> </a:t>
          </a:r>
          <a:endParaRPr lang="en-GB" dirty="0"/>
        </a:p>
      </dgm:t>
    </dgm:pt>
    <dgm:pt modelId="{709F247C-D561-E44F-84BA-3ECFE866B7C9}" type="parTrans" cxnId="{9D980D9D-4F4A-774A-BCD0-0AF22AB0AACC}">
      <dgm:prSet/>
      <dgm:spPr/>
      <dgm:t>
        <a:bodyPr/>
        <a:lstStyle/>
        <a:p>
          <a:endParaRPr lang="en-GB"/>
        </a:p>
      </dgm:t>
    </dgm:pt>
    <dgm:pt modelId="{B8281F32-FF9F-F34E-B8E5-6309CE2B4A86}" type="sibTrans" cxnId="{9D980D9D-4F4A-774A-BCD0-0AF22AB0AACC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endParaRPr lang="en-GB"/>
        </a:p>
      </dgm:t>
    </dgm:pt>
    <dgm:pt modelId="{A51C4CAA-708D-024D-81D8-5CED54253F2A}">
      <dgm:prSet/>
      <dgm:spPr/>
      <dgm:t>
        <a:bodyPr/>
        <a:lstStyle/>
        <a:p>
          <a:endParaRPr lang="en-GB" dirty="0"/>
        </a:p>
      </dgm:t>
    </dgm:pt>
    <dgm:pt modelId="{B20946BE-088E-6D48-89AC-D2B091891DF6}" type="parTrans" cxnId="{8805171E-9EB8-3D4D-B0C3-9EB31C695F87}">
      <dgm:prSet/>
      <dgm:spPr/>
      <dgm:t>
        <a:bodyPr/>
        <a:lstStyle/>
        <a:p>
          <a:endParaRPr lang="en-GB"/>
        </a:p>
      </dgm:t>
    </dgm:pt>
    <dgm:pt modelId="{F5528CAB-01CC-1442-BF9B-FB967CCB68B9}" type="sibTrans" cxnId="{8805171E-9EB8-3D4D-B0C3-9EB31C695F87}">
      <dgm:prSet/>
      <dgm:spPr/>
      <dgm:t>
        <a:bodyPr/>
        <a:lstStyle/>
        <a:p>
          <a:endParaRPr lang="en-GB"/>
        </a:p>
      </dgm:t>
    </dgm:pt>
    <dgm:pt modelId="{7C65786D-E677-3D4C-8F2B-DB268D0C61C7}">
      <dgm:prSet/>
      <dgm:spPr>
        <a:solidFill>
          <a:srgbClr val="FFC000"/>
        </a:soli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Raise</a:t>
          </a:r>
        </a:p>
      </dgm:t>
    </dgm:pt>
    <dgm:pt modelId="{451C8E32-E587-F648-A059-4BEC99428695}" type="parTrans" cxnId="{C769A105-1482-F548-8D2A-D27892CAB433}">
      <dgm:prSet/>
      <dgm:spPr/>
      <dgm:t>
        <a:bodyPr/>
        <a:lstStyle/>
        <a:p>
          <a:endParaRPr lang="en-GB"/>
        </a:p>
      </dgm:t>
    </dgm:pt>
    <dgm:pt modelId="{9198A131-18E3-9942-B2D1-44F8F4A6F101}" type="sibTrans" cxnId="{C769A105-1482-F548-8D2A-D27892CAB433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GB"/>
        </a:p>
      </dgm:t>
    </dgm:pt>
    <dgm:pt modelId="{8CE61A64-C4B7-D645-93F6-84739BD5CA80}">
      <dgm:prSet/>
      <dgm:spPr/>
      <dgm:t>
        <a:bodyPr/>
        <a:lstStyle/>
        <a:p>
          <a:endParaRPr lang="en-GB" dirty="0"/>
        </a:p>
      </dgm:t>
    </dgm:pt>
    <dgm:pt modelId="{B87A26FA-02E4-BD44-802B-45B82B421BE4}" type="parTrans" cxnId="{54142AEC-CD9E-7849-9872-6313FCBE7116}">
      <dgm:prSet/>
      <dgm:spPr/>
      <dgm:t>
        <a:bodyPr/>
        <a:lstStyle/>
        <a:p>
          <a:endParaRPr lang="en-GB"/>
        </a:p>
      </dgm:t>
    </dgm:pt>
    <dgm:pt modelId="{FCE1C546-DE5D-9045-8110-6A19F35358BD}" type="sibTrans" cxnId="{54142AEC-CD9E-7849-9872-6313FCBE7116}">
      <dgm:prSet/>
      <dgm:spPr/>
      <dgm:t>
        <a:bodyPr/>
        <a:lstStyle/>
        <a:p>
          <a:endParaRPr lang="en-GB"/>
        </a:p>
      </dgm:t>
    </dgm:pt>
    <dgm:pt modelId="{FB57B64D-59FF-D24A-B1AD-C23E8459A1C9}">
      <dgm:prSet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Mate</a:t>
          </a:r>
          <a:endParaRPr lang="en-GB" b="1" dirty="0">
            <a:solidFill>
              <a:schemeClr val="tx1"/>
            </a:solidFill>
          </a:endParaRPr>
        </a:p>
      </dgm:t>
    </dgm:pt>
    <dgm:pt modelId="{8256CDA4-1DF5-6245-9A10-D9306B2EC65C}" type="parTrans" cxnId="{5721E608-AAB0-3F4F-AF25-7025429FF3AC}">
      <dgm:prSet/>
      <dgm:spPr/>
      <dgm:t>
        <a:bodyPr/>
        <a:lstStyle/>
        <a:p>
          <a:endParaRPr lang="en-GB"/>
        </a:p>
      </dgm:t>
    </dgm:pt>
    <dgm:pt modelId="{FE634F21-77AE-0D43-895D-43FFAEDF2BF8}" type="sibTrans" cxnId="{5721E608-AAB0-3F4F-AF25-7025429FF3AC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endParaRPr lang="en-GB"/>
        </a:p>
      </dgm:t>
    </dgm:pt>
    <dgm:pt modelId="{0E09A09C-ED2A-1243-A33D-1C390E8E6AE3}">
      <dgm:prSet/>
      <dgm:spPr/>
      <dgm:t>
        <a:bodyPr/>
        <a:lstStyle/>
        <a:p>
          <a:endParaRPr lang="en-GB" dirty="0"/>
        </a:p>
      </dgm:t>
    </dgm:pt>
    <dgm:pt modelId="{544F1DEE-05E6-F64E-AE8A-1B4CC0EC4ECD}" type="parTrans" cxnId="{0A133AC2-C2BE-5E4F-8FC7-BDDC9C2A3A43}">
      <dgm:prSet/>
      <dgm:spPr/>
      <dgm:t>
        <a:bodyPr/>
        <a:lstStyle/>
        <a:p>
          <a:endParaRPr lang="en-GB"/>
        </a:p>
      </dgm:t>
    </dgm:pt>
    <dgm:pt modelId="{E16EA7FD-50D0-A64B-8F16-5A1AB31C5F8B}" type="sibTrans" cxnId="{0A133AC2-C2BE-5E4F-8FC7-BDDC9C2A3A43}">
      <dgm:prSet/>
      <dgm:spPr/>
      <dgm:t>
        <a:bodyPr/>
        <a:lstStyle/>
        <a:p>
          <a:endParaRPr lang="en-GB"/>
        </a:p>
      </dgm:t>
    </dgm:pt>
    <dgm:pt modelId="{19662DF4-28D6-D84A-93E5-EA0100CA5863}">
      <dgm:prSet/>
      <dgm:spPr/>
      <dgm:t>
        <a:bodyPr/>
        <a:lstStyle/>
        <a:p>
          <a:endParaRPr lang="en-GB" dirty="0"/>
        </a:p>
      </dgm:t>
    </dgm:pt>
    <dgm:pt modelId="{EFC5045A-22E1-6E45-8898-A09D2CC6E058}" type="parTrans" cxnId="{762383EF-E63F-D442-8B8D-26331C6330DB}">
      <dgm:prSet/>
      <dgm:spPr/>
      <dgm:t>
        <a:bodyPr/>
        <a:lstStyle/>
        <a:p>
          <a:endParaRPr lang="en-GB"/>
        </a:p>
      </dgm:t>
    </dgm:pt>
    <dgm:pt modelId="{95E36E36-B837-C345-BDDC-CC48C6E1050F}" type="sibTrans" cxnId="{762383EF-E63F-D442-8B8D-26331C6330DB}">
      <dgm:prSet/>
      <dgm:spPr/>
      <dgm:t>
        <a:bodyPr/>
        <a:lstStyle/>
        <a:p>
          <a:endParaRPr lang="en-GB"/>
        </a:p>
      </dgm:t>
    </dgm:pt>
    <dgm:pt modelId="{BA8BEB3F-7BE9-554F-8144-B312F4DF0801}">
      <dgm:prSet/>
      <dgm:spPr>
        <a:solidFill>
          <a:srgbClr val="FFC000"/>
        </a:solidFill>
      </dgm:spPr>
      <dgm:t>
        <a:bodyPr/>
        <a:lstStyle/>
        <a:p>
          <a:r>
            <a:rPr lang="en-GB" b="1" dirty="0">
              <a:solidFill>
                <a:schemeClr val="tx1"/>
              </a:solidFill>
            </a:rPr>
            <a:t>Grow</a:t>
          </a:r>
        </a:p>
      </dgm:t>
    </dgm:pt>
    <dgm:pt modelId="{57CFE9C2-D7C7-AD47-9C33-7A7026873E08}" type="parTrans" cxnId="{C7D2790C-B4D9-4F45-979E-5B0B89EE5542}">
      <dgm:prSet/>
      <dgm:spPr/>
      <dgm:t>
        <a:bodyPr/>
        <a:lstStyle/>
        <a:p>
          <a:endParaRPr lang="en-GB"/>
        </a:p>
      </dgm:t>
    </dgm:pt>
    <dgm:pt modelId="{EE2C3AC6-97A0-3543-B680-287DEA9831E8}" type="sibTrans" cxnId="{C7D2790C-B4D9-4F45-979E-5B0B89EE5542}">
      <dgm:prSet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endParaRPr lang="en-GB"/>
        </a:p>
      </dgm:t>
    </dgm:pt>
    <dgm:pt modelId="{D4FBB9C7-9424-9D45-89B5-93B6573D82B0}" type="pres">
      <dgm:prSet presAssocID="{94EF3C36-B349-704E-AD2A-5FCBE1939D21}" presName="Name0" presStyleCnt="0">
        <dgm:presLayoutVars>
          <dgm:chMax/>
          <dgm:chPref/>
          <dgm:dir/>
          <dgm:animLvl val="lvl"/>
        </dgm:presLayoutVars>
      </dgm:prSet>
      <dgm:spPr/>
    </dgm:pt>
    <dgm:pt modelId="{338B5E8F-48FE-D34D-A7AE-216BE2FE64E8}" type="pres">
      <dgm:prSet presAssocID="{83B6FF0A-8BD6-F142-AB32-A591D29C9744}" presName="composite" presStyleCnt="0"/>
      <dgm:spPr/>
    </dgm:pt>
    <dgm:pt modelId="{0FD44EB9-2C02-A24E-9523-C856A5E500C7}" type="pres">
      <dgm:prSet presAssocID="{83B6FF0A-8BD6-F142-AB32-A591D29C9744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E69A2F61-88EE-C94E-B255-B5A7A8D38A92}" type="pres">
      <dgm:prSet presAssocID="{83B6FF0A-8BD6-F142-AB32-A591D29C9744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FF73CDA-4AE8-A140-9B53-A2D163CE0517}" type="pres">
      <dgm:prSet presAssocID="{83B6FF0A-8BD6-F142-AB32-A591D29C9744}" presName="BalanceSpacing" presStyleCnt="0"/>
      <dgm:spPr/>
    </dgm:pt>
    <dgm:pt modelId="{8CE9EAE7-ED7C-4747-9367-F5AAB23F560E}" type="pres">
      <dgm:prSet presAssocID="{83B6FF0A-8BD6-F142-AB32-A591D29C9744}" presName="BalanceSpacing1" presStyleCnt="0"/>
      <dgm:spPr/>
    </dgm:pt>
    <dgm:pt modelId="{0F17CCAB-20F4-F744-B385-7398943DFCD9}" type="pres">
      <dgm:prSet presAssocID="{B8281F32-FF9F-F34E-B8E5-6309CE2B4A86}" presName="Accent1Text" presStyleLbl="node1" presStyleIdx="1" presStyleCnt="8"/>
      <dgm:spPr/>
    </dgm:pt>
    <dgm:pt modelId="{D1BF6A09-B462-5540-A612-BD597E99AF1A}" type="pres">
      <dgm:prSet presAssocID="{B8281F32-FF9F-F34E-B8E5-6309CE2B4A86}" presName="spaceBetweenRectangles" presStyleCnt="0"/>
      <dgm:spPr/>
    </dgm:pt>
    <dgm:pt modelId="{AD6E86B9-C495-F441-A3BC-21F0405D3D24}" type="pres">
      <dgm:prSet presAssocID="{7C65786D-E677-3D4C-8F2B-DB268D0C61C7}" presName="composite" presStyleCnt="0"/>
      <dgm:spPr/>
    </dgm:pt>
    <dgm:pt modelId="{DFBAFB22-2C89-8043-9EDA-163F782586DF}" type="pres">
      <dgm:prSet presAssocID="{7C65786D-E677-3D4C-8F2B-DB268D0C61C7}" presName="Parent1" presStyleLbl="node1" presStyleIdx="2" presStyleCnt="8" custLinFactNeighborY="-2015">
        <dgm:presLayoutVars>
          <dgm:chMax val="1"/>
          <dgm:chPref val="1"/>
          <dgm:bulletEnabled val="1"/>
        </dgm:presLayoutVars>
      </dgm:prSet>
      <dgm:spPr/>
    </dgm:pt>
    <dgm:pt modelId="{31160BFC-D777-F049-9818-10529F706A94}" type="pres">
      <dgm:prSet presAssocID="{7C65786D-E677-3D4C-8F2B-DB268D0C61C7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76EFA067-3B00-F741-9516-D4D6A57E8018}" type="pres">
      <dgm:prSet presAssocID="{7C65786D-E677-3D4C-8F2B-DB268D0C61C7}" presName="BalanceSpacing" presStyleCnt="0"/>
      <dgm:spPr/>
    </dgm:pt>
    <dgm:pt modelId="{CF59F666-04AE-CE4A-9EAA-B0B5CDB1BE64}" type="pres">
      <dgm:prSet presAssocID="{7C65786D-E677-3D4C-8F2B-DB268D0C61C7}" presName="BalanceSpacing1" presStyleCnt="0"/>
      <dgm:spPr/>
    </dgm:pt>
    <dgm:pt modelId="{E865759F-3E2C-224D-A6A4-ABC721985A9D}" type="pres">
      <dgm:prSet presAssocID="{9198A131-18E3-9942-B2D1-44F8F4A6F101}" presName="Accent1Text" presStyleLbl="node1" presStyleIdx="3" presStyleCnt="8"/>
      <dgm:spPr/>
    </dgm:pt>
    <dgm:pt modelId="{632F8609-329F-F448-9BCB-5B13821603A4}" type="pres">
      <dgm:prSet presAssocID="{9198A131-18E3-9942-B2D1-44F8F4A6F101}" presName="spaceBetweenRectangles" presStyleCnt="0"/>
      <dgm:spPr/>
    </dgm:pt>
    <dgm:pt modelId="{06D8ABAD-94F9-E24D-A46E-004CC9868841}" type="pres">
      <dgm:prSet presAssocID="{FB57B64D-59FF-D24A-B1AD-C23E8459A1C9}" presName="composite" presStyleCnt="0"/>
      <dgm:spPr/>
    </dgm:pt>
    <dgm:pt modelId="{FEA1B344-6EFB-0B4A-BB9A-502EBB48710F}" type="pres">
      <dgm:prSet presAssocID="{FB57B64D-59FF-D24A-B1AD-C23E8459A1C9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73443DDD-6438-2D4D-A98C-00C87C57BB3C}" type="pres">
      <dgm:prSet presAssocID="{FB57B64D-59FF-D24A-B1AD-C23E8459A1C9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66D7C09-F933-934B-920D-CA60C8DA2BDC}" type="pres">
      <dgm:prSet presAssocID="{FB57B64D-59FF-D24A-B1AD-C23E8459A1C9}" presName="BalanceSpacing" presStyleCnt="0"/>
      <dgm:spPr/>
    </dgm:pt>
    <dgm:pt modelId="{47B9DD26-9FC5-8E41-9586-05338E9589F7}" type="pres">
      <dgm:prSet presAssocID="{FB57B64D-59FF-D24A-B1AD-C23E8459A1C9}" presName="BalanceSpacing1" presStyleCnt="0"/>
      <dgm:spPr/>
    </dgm:pt>
    <dgm:pt modelId="{2EA2AB59-221E-0D4F-82EB-98D0E3458A84}" type="pres">
      <dgm:prSet presAssocID="{FE634F21-77AE-0D43-895D-43FFAEDF2BF8}" presName="Accent1Text" presStyleLbl="node1" presStyleIdx="5" presStyleCnt="8" custLinFactNeighborX="823" custLinFactNeighborY="-2135"/>
      <dgm:spPr/>
    </dgm:pt>
    <dgm:pt modelId="{79AAF277-A02A-D64B-B7FE-B78C905A55B3}" type="pres">
      <dgm:prSet presAssocID="{FE634F21-77AE-0D43-895D-43FFAEDF2BF8}" presName="spaceBetweenRectangles" presStyleCnt="0"/>
      <dgm:spPr/>
    </dgm:pt>
    <dgm:pt modelId="{D3E99407-50CB-E44E-BCAA-F2DB9E396B87}" type="pres">
      <dgm:prSet presAssocID="{BA8BEB3F-7BE9-554F-8144-B312F4DF0801}" presName="composite" presStyleCnt="0"/>
      <dgm:spPr/>
    </dgm:pt>
    <dgm:pt modelId="{1F363320-0EEF-BE4E-92F8-2A7C2AB4E5ED}" type="pres">
      <dgm:prSet presAssocID="{BA8BEB3F-7BE9-554F-8144-B312F4DF0801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2BB2AFA2-07CD-8745-8A63-91FE8352B57D}" type="pres">
      <dgm:prSet presAssocID="{BA8BEB3F-7BE9-554F-8144-B312F4DF0801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12A0D70E-2633-C248-A1CD-79651A549197}" type="pres">
      <dgm:prSet presAssocID="{BA8BEB3F-7BE9-554F-8144-B312F4DF0801}" presName="BalanceSpacing" presStyleCnt="0"/>
      <dgm:spPr/>
    </dgm:pt>
    <dgm:pt modelId="{CF487786-9A76-7748-95D7-7884392D9F04}" type="pres">
      <dgm:prSet presAssocID="{BA8BEB3F-7BE9-554F-8144-B312F4DF0801}" presName="BalanceSpacing1" presStyleCnt="0"/>
      <dgm:spPr/>
    </dgm:pt>
    <dgm:pt modelId="{80AF0D7B-8EB1-AF40-90FA-19AD6950CBF9}" type="pres">
      <dgm:prSet presAssocID="{EE2C3AC6-97A0-3543-B680-287DEA9831E8}" presName="Accent1Text" presStyleLbl="node1" presStyleIdx="7" presStyleCnt="8"/>
      <dgm:spPr/>
    </dgm:pt>
  </dgm:ptLst>
  <dgm:cxnLst>
    <dgm:cxn modelId="{3922EE00-2972-434A-A929-0BB1BCD9413C}" type="presOf" srcId="{7C65786D-E677-3D4C-8F2B-DB268D0C61C7}" destId="{DFBAFB22-2C89-8043-9EDA-163F782586DF}" srcOrd="0" destOrd="0" presId="urn:microsoft.com/office/officeart/2008/layout/AlternatingHexagons"/>
    <dgm:cxn modelId="{C769A105-1482-F548-8D2A-D27892CAB433}" srcId="{94EF3C36-B349-704E-AD2A-5FCBE1939D21}" destId="{7C65786D-E677-3D4C-8F2B-DB268D0C61C7}" srcOrd="1" destOrd="0" parTransId="{451C8E32-E587-F648-A059-4BEC99428695}" sibTransId="{9198A131-18E3-9942-B2D1-44F8F4A6F101}"/>
    <dgm:cxn modelId="{5721E608-AAB0-3F4F-AF25-7025429FF3AC}" srcId="{94EF3C36-B349-704E-AD2A-5FCBE1939D21}" destId="{FB57B64D-59FF-D24A-B1AD-C23E8459A1C9}" srcOrd="2" destOrd="0" parTransId="{8256CDA4-1DF5-6245-9A10-D9306B2EC65C}" sibTransId="{FE634F21-77AE-0D43-895D-43FFAEDF2BF8}"/>
    <dgm:cxn modelId="{C7D2790C-B4D9-4F45-979E-5B0B89EE5542}" srcId="{94EF3C36-B349-704E-AD2A-5FCBE1939D21}" destId="{BA8BEB3F-7BE9-554F-8144-B312F4DF0801}" srcOrd="3" destOrd="0" parTransId="{57CFE9C2-D7C7-AD47-9C33-7A7026873E08}" sibTransId="{EE2C3AC6-97A0-3543-B680-287DEA9831E8}"/>
    <dgm:cxn modelId="{8805171E-9EB8-3D4D-B0C3-9EB31C695F87}" srcId="{83B6FF0A-8BD6-F142-AB32-A591D29C9744}" destId="{A51C4CAA-708D-024D-81D8-5CED54253F2A}" srcOrd="0" destOrd="0" parTransId="{B20946BE-088E-6D48-89AC-D2B091891DF6}" sibTransId="{F5528CAB-01CC-1442-BF9B-FB967CCB68B9}"/>
    <dgm:cxn modelId="{C7224F22-A917-5947-B3F8-78F0196584A6}" type="presOf" srcId="{BA8BEB3F-7BE9-554F-8144-B312F4DF0801}" destId="{1F363320-0EEF-BE4E-92F8-2A7C2AB4E5ED}" srcOrd="0" destOrd="0" presId="urn:microsoft.com/office/officeart/2008/layout/AlternatingHexagons"/>
    <dgm:cxn modelId="{0E93ED28-840F-A74B-9D50-3418DC1B7DF5}" type="presOf" srcId="{0E09A09C-ED2A-1243-A33D-1C390E8E6AE3}" destId="{73443DDD-6438-2D4D-A98C-00C87C57BB3C}" srcOrd="0" destOrd="0" presId="urn:microsoft.com/office/officeart/2008/layout/AlternatingHexagons"/>
    <dgm:cxn modelId="{12A0B05A-DA16-B04D-B4D8-C3471776DD51}" type="presOf" srcId="{A51C4CAA-708D-024D-81D8-5CED54253F2A}" destId="{E69A2F61-88EE-C94E-B255-B5A7A8D38A92}" srcOrd="0" destOrd="0" presId="urn:microsoft.com/office/officeart/2008/layout/AlternatingHexagons"/>
    <dgm:cxn modelId="{854C875B-3FDF-CB4B-83D5-E6375985731C}" type="presOf" srcId="{94EF3C36-B349-704E-AD2A-5FCBE1939D21}" destId="{D4FBB9C7-9424-9D45-89B5-93B6573D82B0}" srcOrd="0" destOrd="0" presId="urn:microsoft.com/office/officeart/2008/layout/AlternatingHexagons"/>
    <dgm:cxn modelId="{331D5790-45AD-3646-B2ED-82FF6F7DA4D1}" type="presOf" srcId="{B8281F32-FF9F-F34E-B8E5-6309CE2B4A86}" destId="{0F17CCAB-20F4-F744-B385-7398943DFCD9}" srcOrd="0" destOrd="0" presId="urn:microsoft.com/office/officeart/2008/layout/AlternatingHexagons"/>
    <dgm:cxn modelId="{9D980D9D-4F4A-774A-BCD0-0AF22AB0AACC}" srcId="{94EF3C36-B349-704E-AD2A-5FCBE1939D21}" destId="{83B6FF0A-8BD6-F142-AB32-A591D29C9744}" srcOrd="0" destOrd="0" parTransId="{709F247C-D561-E44F-84BA-3ECFE866B7C9}" sibTransId="{B8281F32-FF9F-F34E-B8E5-6309CE2B4A86}"/>
    <dgm:cxn modelId="{725D37A4-8501-E54B-BE32-F9B7491999B3}" type="presOf" srcId="{9198A131-18E3-9942-B2D1-44F8F4A6F101}" destId="{E865759F-3E2C-224D-A6A4-ABC721985A9D}" srcOrd="0" destOrd="0" presId="urn:microsoft.com/office/officeart/2008/layout/AlternatingHexagons"/>
    <dgm:cxn modelId="{1A177AA7-4357-C341-9AF6-B57AB26DCB83}" type="presOf" srcId="{83B6FF0A-8BD6-F142-AB32-A591D29C9744}" destId="{0FD44EB9-2C02-A24E-9523-C856A5E500C7}" srcOrd="0" destOrd="0" presId="urn:microsoft.com/office/officeart/2008/layout/AlternatingHexagons"/>
    <dgm:cxn modelId="{0A133AC2-C2BE-5E4F-8FC7-BDDC9C2A3A43}" srcId="{FB57B64D-59FF-D24A-B1AD-C23E8459A1C9}" destId="{0E09A09C-ED2A-1243-A33D-1C390E8E6AE3}" srcOrd="0" destOrd="0" parTransId="{544F1DEE-05E6-F64E-AE8A-1B4CC0EC4ECD}" sibTransId="{E16EA7FD-50D0-A64B-8F16-5A1AB31C5F8B}"/>
    <dgm:cxn modelId="{24AAC8C9-D164-6F4B-A070-EF1FB2922C00}" type="presOf" srcId="{FE634F21-77AE-0D43-895D-43FFAEDF2BF8}" destId="{2EA2AB59-221E-0D4F-82EB-98D0E3458A84}" srcOrd="0" destOrd="0" presId="urn:microsoft.com/office/officeart/2008/layout/AlternatingHexagons"/>
    <dgm:cxn modelId="{270475CA-EF73-8C45-A825-7B969626FC8C}" type="presOf" srcId="{FB57B64D-59FF-D24A-B1AD-C23E8459A1C9}" destId="{FEA1B344-6EFB-0B4A-BB9A-502EBB48710F}" srcOrd="0" destOrd="0" presId="urn:microsoft.com/office/officeart/2008/layout/AlternatingHexagons"/>
    <dgm:cxn modelId="{C62E58CE-D88D-8846-84B6-30F2EF5F0612}" type="presOf" srcId="{19662DF4-28D6-D84A-93E5-EA0100CA5863}" destId="{2BB2AFA2-07CD-8745-8A63-91FE8352B57D}" srcOrd="0" destOrd="0" presId="urn:microsoft.com/office/officeart/2008/layout/AlternatingHexagons"/>
    <dgm:cxn modelId="{C215B6E1-EE82-504F-AE46-8F7DE6CD6BAE}" type="presOf" srcId="{8CE61A64-C4B7-D645-93F6-84739BD5CA80}" destId="{31160BFC-D777-F049-9818-10529F706A94}" srcOrd="0" destOrd="0" presId="urn:microsoft.com/office/officeart/2008/layout/AlternatingHexagons"/>
    <dgm:cxn modelId="{54142AEC-CD9E-7849-9872-6313FCBE7116}" srcId="{7C65786D-E677-3D4C-8F2B-DB268D0C61C7}" destId="{8CE61A64-C4B7-D645-93F6-84739BD5CA80}" srcOrd="0" destOrd="0" parTransId="{B87A26FA-02E4-BD44-802B-45B82B421BE4}" sibTransId="{FCE1C546-DE5D-9045-8110-6A19F35358BD}"/>
    <dgm:cxn modelId="{713889EC-0809-4546-87DA-116B839540DE}" type="presOf" srcId="{EE2C3AC6-97A0-3543-B680-287DEA9831E8}" destId="{80AF0D7B-8EB1-AF40-90FA-19AD6950CBF9}" srcOrd="0" destOrd="0" presId="urn:microsoft.com/office/officeart/2008/layout/AlternatingHexagons"/>
    <dgm:cxn modelId="{762383EF-E63F-D442-8B8D-26331C6330DB}" srcId="{BA8BEB3F-7BE9-554F-8144-B312F4DF0801}" destId="{19662DF4-28D6-D84A-93E5-EA0100CA5863}" srcOrd="0" destOrd="0" parTransId="{EFC5045A-22E1-6E45-8898-A09D2CC6E058}" sibTransId="{95E36E36-B837-C345-BDDC-CC48C6E1050F}"/>
    <dgm:cxn modelId="{0A7F7AAD-698E-BB48-B59B-36319E114C12}" type="presParOf" srcId="{D4FBB9C7-9424-9D45-89B5-93B6573D82B0}" destId="{338B5E8F-48FE-D34D-A7AE-216BE2FE64E8}" srcOrd="0" destOrd="0" presId="urn:microsoft.com/office/officeart/2008/layout/AlternatingHexagons"/>
    <dgm:cxn modelId="{DB0A0DC0-F501-8D43-AB5A-16F8385B4E39}" type="presParOf" srcId="{338B5E8F-48FE-D34D-A7AE-216BE2FE64E8}" destId="{0FD44EB9-2C02-A24E-9523-C856A5E500C7}" srcOrd="0" destOrd="0" presId="urn:microsoft.com/office/officeart/2008/layout/AlternatingHexagons"/>
    <dgm:cxn modelId="{1100E103-C89E-6D45-A308-BEBE1510C4AA}" type="presParOf" srcId="{338B5E8F-48FE-D34D-A7AE-216BE2FE64E8}" destId="{E69A2F61-88EE-C94E-B255-B5A7A8D38A92}" srcOrd="1" destOrd="0" presId="urn:microsoft.com/office/officeart/2008/layout/AlternatingHexagons"/>
    <dgm:cxn modelId="{6B36606B-16D1-C840-A2A7-7148C4F92A5D}" type="presParOf" srcId="{338B5E8F-48FE-D34D-A7AE-216BE2FE64E8}" destId="{FFF73CDA-4AE8-A140-9B53-A2D163CE0517}" srcOrd="2" destOrd="0" presId="urn:microsoft.com/office/officeart/2008/layout/AlternatingHexagons"/>
    <dgm:cxn modelId="{286A8277-5920-A64A-823C-BEE63F2136CB}" type="presParOf" srcId="{338B5E8F-48FE-D34D-A7AE-216BE2FE64E8}" destId="{8CE9EAE7-ED7C-4747-9367-F5AAB23F560E}" srcOrd="3" destOrd="0" presId="urn:microsoft.com/office/officeart/2008/layout/AlternatingHexagons"/>
    <dgm:cxn modelId="{7D0AE0E4-D82C-374A-9D9A-F8EA968C9A81}" type="presParOf" srcId="{338B5E8F-48FE-D34D-A7AE-216BE2FE64E8}" destId="{0F17CCAB-20F4-F744-B385-7398943DFCD9}" srcOrd="4" destOrd="0" presId="urn:microsoft.com/office/officeart/2008/layout/AlternatingHexagons"/>
    <dgm:cxn modelId="{E04FD421-D5DD-A644-B3DD-3771F7BD6D43}" type="presParOf" srcId="{D4FBB9C7-9424-9D45-89B5-93B6573D82B0}" destId="{D1BF6A09-B462-5540-A612-BD597E99AF1A}" srcOrd="1" destOrd="0" presId="urn:microsoft.com/office/officeart/2008/layout/AlternatingHexagons"/>
    <dgm:cxn modelId="{18140F7E-1717-5643-9712-E482A5EFB935}" type="presParOf" srcId="{D4FBB9C7-9424-9D45-89B5-93B6573D82B0}" destId="{AD6E86B9-C495-F441-A3BC-21F0405D3D24}" srcOrd="2" destOrd="0" presId="urn:microsoft.com/office/officeart/2008/layout/AlternatingHexagons"/>
    <dgm:cxn modelId="{9467F88F-65C0-3645-B965-4870C2E54995}" type="presParOf" srcId="{AD6E86B9-C495-F441-A3BC-21F0405D3D24}" destId="{DFBAFB22-2C89-8043-9EDA-163F782586DF}" srcOrd="0" destOrd="0" presId="urn:microsoft.com/office/officeart/2008/layout/AlternatingHexagons"/>
    <dgm:cxn modelId="{EAC55AD7-95D4-A142-B691-FCD95E25A0E4}" type="presParOf" srcId="{AD6E86B9-C495-F441-A3BC-21F0405D3D24}" destId="{31160BFC-D777-F049-9818-10529F706A94}" srcOrd="1" destOrd="0" presId="urn:microsoft.com/office/officeart/2008/layout/AlternatingHexagons"/>
    <dgm:cxn modelId="{2D0013D5-4264-C448-92C5-206C3989C76C}" type="presParOf" srcId="{AD6E86B9-C495-F441-A3BC-21F0405D3D24}" destId="{76EFA067-3B00-F741-9516-D4D6A57E8018}" srcOrd="2" destOrd="0" presId="urn:microsoft.com/office/officeart/2008/layout/AlternatingHexagons"/>
    <dgm:cxn modelId="{8F87DE0C-221F-A640-87AD-EC285CB7A081}" type="presParOf" srcId="{AD6E86B9-C495-F441-A3BC-21F0405D3D24}" destId="{CF59F666-04AE-CE4A-9EAA-B0B5CDB1BE64}" srcOrd="3" destOrd="0" presId="urn:microsoft.com/office/officeart/2008/layout/AlternatingHexagons"/>
    <dgm:cxn modelId="{C6B0A881-1167-BB42-A6AD-AF6EFC29EE81}" type="presParOf" srcId="{AD6E86B9-C495-F441-A3BC-21F0405D3D24}" destId="{E865759F-3E2C-224D-A6A4-ABC721985A9D}" srcOrd="4" destOrd="0" presId="urn:microsoft.com/office/officeart/2008/layout/AlternatingHexagons"/>
    <dgm:cxn modelId="{BEA6A7C2-B8E1-A149-8614-2EFF411B685B}" type="presParOf" srcId="{D4FBB9C7-9424-9D45-89B5-93B6573D82B0}" destId="{632F8609-329F-F448-9BCB-5B13821603A4}" srcOrd="3" destOrd="0" presId="urn:microsoft.com/office/officeart/2008/layout/AlternatingHexagons"/>
    <dgm:cxn modelId="{C6597F06-3C4B-3D43-89B7-20AF064A549A}" type="presParOf" srcId="{D4FBB9C7-9424-9D45-89B5-93B6573D82B0}" destId="{06D8ABAD-94F9-E24D-A46E-004CC9868841}" srcOrd="4" destOrd="0" presId="urn:microsoft.com/office/officeart/2008/layout/AlternatingHexagons"/>
    <dgm:cxn modelId="{0360AE18-0939-3C42-B0AA-08DD8DD00079}" type="presParOf" srcId="{06D8ABAD-94F9-E24D-A46E-004CC9868841}" destId="{FEA1B344-6EFB-0B4A-BB9A-502EBB48710F}" srcOrd="0" destOrd="0" presId="urn:microsoft.com/office/officeart/2008/layout/AlternatingHexagons"/>
    <dgm:cxn modelId="{7C0972BD-C219-C94B-BBE0-B621C6CA4D95}" type="presParOf" srcId="{06D8ABAD-94F9-E24D-A46E-004CC9868841}" destId="{73443DDD-6438-2D4D-A98C-00C87C57BB3C}" srcOrd="1" destOrd="0" presId="urn:microsoft.com/office/officeart/2008/layout/AlternatingHexagons"/>
    <dgm:cxn modelId="{56C255F4-A5ED-F346-987D-8EA5117140EB}" type="presParOf" srcId="{06D8ABAD-94F9-E24D-A46E-004CC9868841}" destId="{C66D7C09-F933-934B-920D-CA60C8DA2BDC}" srcOrd="2" destOrd="0" presId="urn:microsoft.com/office/officeart/2008/layout/AlternatingHexagons"/>
    <dgm:cxn modelId="{7F6D69CB-1080-244C-AC22-748C35AA6658}" type="presParOf" srcId="{06D8ABAD-94F9-E24D-A46E-004CC9868841}" destId="{47B9DD26-9FC5-8E41-9586-05338E9589F7}" srcOrd="3" destOrd="0" presId="urn:microsoft.com/office/officeart/2008/layout/AlternatingHexagons"/>
    <dgm:cxn modelId="{91B56723-7FA4-BC4C-9F19-8E517CDA4D2C}" type="presParOf" srcId="{06D8ABAD-94F9-E24D-A46E-004CC9868841}" destId="{2EA2AB59-221E-0D4F-82EB-98D0E3458A84}" srcOrd="4" destOrd="0" presId="urn:microsoft.com/office/officeart/2008/layout/AlternatingHexagons"/>
    <dgm:cxn modelId="{AADC8401-E492-B449-AB51-6576958273E7}" type="presParOf" srcId="{D4FBB9C7-9424-9D45-89B5-93B6573D82B0}" destId="{79AAF277-A02A-D64B-B7FE-B78C905A55B3}" srcOrd="5" destOrd="0" presId="urn:microsoft.com/office/officeart/2008/layout/AlternatingHexagons"/>
    <dgm:cxn modelId="{BEB92EC7-45E5-5946-B3C5-E0452A700995}" type="presParOf" srcId="{D4FBB9C7-9424-9D45-89B5-93B6573D82B0}" destId="{D3E99407-50CB-E44E-BCAA-F2DB9E396B87}" srcOrd="6" destOrd="0" presId="urn:microsoft.com/office/officeart/2008/layout/AlternatingHexagons"/>
    <dgm:cxn modelId="{35EB0AD6-3EE9-BE41-B934-D821AEBCD1BF}" type="presParOf" srcId="{D3E99407-50CB-E44E-BCAA-F2DB9E396B87}" destId="{1F363320-0EEF-BE4E-92F8-2A7C2AB4E5ED}" srcOrd="0" destOrd="0" presId="urn:microsoft.com/office/officeart/2008/layout/AlternatingHexagons"/>
    <dgm:cxn modelId="{766D15E5-E5AE-CB47-89DB-B81E7C4AE297}" type="presParOf" srcId="{D3E99407-50CB-E44E-BCAA-F2DB9E396B87}" destId="{2BB2AFA2-07CD-8745-8A63-91FE8352B57D}" srcOrd="1" destOrd="0" presId="urn:microsoft.com/office/officeart/2008/layout/AlternatingHexagons"/>
    <dgm:cxn modelId="{E1AA9484-DEF6-B241-945E-E3B0F83423AE}" type="presParOf" srcId="{D3E99407-50CB-E44E-BCAA-F2DB9E396B87}" destId="{12A0D70E-2633-C248-A1CD-79651A549197}" srcOrd="2" destOrd="0" presId="urn:microsoft.com/office/officeart/2008/layout/AlternatingHexagons"/>
    <dgm:cxn modelId="{2AF6151F-B59E-E84C-9F09-644D05E532C5}" type="presParOf" srcId="{D3E99407-50CB-E44E-BCAA-F2DB9E396B87}" destId="{CF487786-9A76-7748-95D7-7884392D9F04}" srcOrd="3" destOrd="0" presId="urn:microsoft.com/office/officeart/2008/layout/AlternatingHexagons"/>
    <dgm:cxn modelId="{568ABB4B-7A9F-7240-8F5F-46D5EF10CA61}" type="presParOf" srcId="{D3E99407-50CB-E44E-BCAA-F2DB9E396B87}" destId="{80AF0D7B-8EB1-AF40-90FA-19AD6950CBF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44EB9-2C02-A24E-9523-C856A5E500C7}">
      <dsp:nvSpPr>
        <dsp:cNvPr id="0" name=""/>
        <dsp:cNvSpPr/>
      </dsp:nvSpPr>
      <dsp:spPr>
        <a:xfrm rot="5400000">
          <a:off x="2714061" y="114037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Select</a:t>
          </a:r>
          <a:r>
            <a:rPr lang="en-US" sz="2300" kern="1200" dirty="0"/>
            <a:t> </a:t>
          </a:r>
          <a:endParaRPr lang="en-GB" sz="2300" kern="1200" dirty="0"/>
        </a:p>
      </dsp:txBody>
      <dsp:txXfrm rot="-5400000">
        <a:off x="3060498" y="270926"/>
        <a:ext cx="1034345" cy="1188904"/>
      </dsp:txXfrm>
    </dsp:sp>
    <dsp:sp modelId="{E69A2F61-88EE-C94E-B255-B5A7A8D38A92}">
      <dsp:nvSpPr>
        <dsp:cNvPr id="0" name=""/>
        <dsp:cNvSpPr/>
      </dsp:nvSpPr>
      <dsp:spPr>
        <a:xfrm>
          <a:off x="4374610" y="347212"/>
          <a:ext cx="192757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4374610" y="347212"/>
        <a:ext cx="1927577" cy="1036332"/>
      </dsp:txXfrm>
    </dsp:sp>
    <dsp:sp modelId="{0F17CCAB-20F4-F744-B385-7398943DFCD9}">
      <dsp:nvSpPr>
        <dsp:cNvPr id="0" name=""/>
        <dsp:cNvSpPr/>
      </dsp:nvSpPr>
      <dsp:spPr>
        <a:xfrm rot="5400000">
          <a:off x="1091164" y="114037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437601" y="270926"/>
        <a:ext cx="1034345" cy="1188904"/>
      </dsp:txXfrm>
    </dsp:sp>
    <dsp:sp modelId="{DFBAFB22-2C89-8043-9EDA-163F782586DF}">
      <dsp:nvSpPr>
        <dsp:cNvPr id="0" name=""/>
        <dsp:cNvSpPr/>
      </dsp:nvSpPr>
      <dsp:spPr>
        <a:xfrm rot="5400000">
          <a:off x="1899504" y="1545298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>
              <a:solidFill>
                <a:schemeClr val="tx1"/>
              </a:solidFill>
            </a:rPr>
            <a:t>Raise</a:t>
          </a:r>
        </a:p>
      </dsp:txBody>
      <dsp:txXfrm rot="-5400000">
        <a:off x="2245941" y="1702187"/>
        <a:ext cx="1034345" cy="1188904"/>
      </dsp:txXfrm>
    </dsp:sp>
    <dsp:sp modelId="{31160BFC-D777-F049-9818-10529F706A94}">
      <dsp:nvSpPr>
        <dsp:cNvPr id="0" name=""/>
        <dsp:cNvSpPr/>
      </dsp:nvSpPr>
      <dsp:spPr>
        <a:xfrm>
          <a:off x="84195" y="1813277"/>
          <a:ext cx="186539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84195" y="1813277"/>
        <a:ext cx="1865397" cy="1036332"/>
      </dsp:txXfrm>
    </dsp:sp>
    <dsp:sp modelId="{E865759F-3E2C-224D-A6A4-ABC721985A9D}">
      <dsp:nvSpPr>
        <dsp:cNvPr id="0" name=""/>
        <dsp:cNvSpPr/>
      </dsp:nvSpPr>
      <dsp:spPr>
        <a:xfrm rot="5400000">
          <a:off x="3522400" y="1580102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3868837" y="1736991"/>
        <a:ext cx="1034345" cy="1188904"/>
      </dsp:txXfrm>
    </dsp:sp>
    <dsp:sp modelId="{FEA1B344-6EFB-0B4A-BB9A-502EBB48710F}">
      <dsp:nvSpPr>
        <dsp:cNvPr id="0" name=""/>
        <dsp:cNvSpPr/>
      </dsp:nvSpPr>
      <dsp:spPr>
        <a:xfrm rot="5400000">
          <a:off x="2714061" y="3046166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Mate</a:t>
          </a:r>
          <a:endParaRPr lang="en-GB" sz="2300" b="1" kern="1200" dirty="0">
            <a:solidFill>
              <a:schemeClr val="tx1"/>
            </a:solidFill>
          </a:endParaRPr>
        </a:p>
      </dsp:txBody>
      <dsp:txXfrm rot="-5400000">
        <a:off x="3060498" y="3203055"/>
        <a:ext cx="1034345" cy="1188904"/>
      </dsp:txXfrm>
    </dsp:sp>
    <dsp:sp modelId="{73443DDD-6438-2D4D-A98C-00C87C57BB3C}">
      <dsp:nvSpPr>
        <dsp:cNvPr id="0" name=""/>
        <dsp:cNvSpPr/>
      </dsp:nvSpPr>
      <dsp:spPr>
        <a:xfrm>
          <a:off x="4374610" y="3279341"/>
          <a:ext cx="192757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4374610" y="3279341"/>
        <a:ext cx="1927577" cy="1036332"/>
      </dsp:txXfrm>
    </dsp:sp>
    <dsp:sp modelId="{2EA2AB59-221E-0D4F-82EB-98D0E3458A84}">
      <dsp:nvSpPr>
        <dsp:cNvPr id="0" name=""/>
        <dsp:cNvSpPr/>
      </dsp:nvSpPr>
      <dsp:spPr>
        <a:xfrm rot="5400000">
          <a:off x="1103531" y="3009290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449968" y="3166179"/>
        <a:ext cx="1034345" cy="1188904"/>
      </dsp:txXfrm>
    </dsp:sp>
    <dsp:sp modelId="{1F363320-0EEF-BE4E-92F8-2A7C2AB4E5ED}">
      <dsp:nvSpPr>
        <dsp:cNvPr id="0" name=""/>
        <dsp:cNvSpPr/>
      </dsp:nvSpPr>
      <dsp:spPr>
        <a:xfrm rot="5400000">
          <a:off x="1899504" y="4512231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>
              <a:solidFill>
                <a:schemeClr val="tx1"/>
              </a:solidFill>
            </a:rPr>
            <a:t>Grow</a:t>
          </a:r>
        </a:p>
      </dsp:txBody>
      <dsp:txXfrm rot="-5400000">
        <a:off x="2245941" y="4669120"/>
        <a:ext cx="1034345" cy="1188904"/>
      </dsp:txXfrm>
    </dsp:sp>
    <dsp:sp modelId="{2BB2AFA2-07CD-8745-8A63-91FE8352B57D}">
      <dsp:nvSpPr>
        <dsp:cNvPr id="0" name=""/>
        <dsp:cNvSpPr/>
      </dsp:nvSpPr>
      <dsp:spPr>
        <a:xfrm>
          <a:off x="84195" y="4745406"/>
          <a:ext cx="186539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84195" y="4745406"/>
        <a:ext cx="1865397" cy="1036332"/>
      </dsp:txXfrm>
    </dsp:sp>
    <dsp:sp modelId="{80AF0D7B-8EB1-AF40-90FA-19AD6950CBF9}">
      <dsp:nvSpPr>
        <dsp:cNvPr id="0" name=""/>
        <dsp:cNvSpPr/>
      </dsp:nvSpPr>
      <dsp:spPr>
        <a:xfrm rot="5400000">
          <a:off x="3522400" y="4512231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3868837" y="4669120"/>
        <a:ext cx="1034345" cy="11889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44EB9-2C02-A24E-9523-C856A5E500C7}">
      <dsp:nvSpPr>
        <dsp:cNvPr id="0" name=""/>
        <dsp:cNvSpPr/>
      </dsp:nvSpPr>
      <dsp:spPr>
        <a:xfrm rot="5400000">
          <a:off x="2714061" y="114037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Select</a:t>
          </a:r>
          <a:r>
            <a:rPr lang="en-US" sz="2300" kern="1200" dirty="0"/>
            <a:t> </a:t>
          </a:r>
          <a:endParaRPr lang="en-GB" sz="2300" kern="1200" dirty="0"/>
        </a:p>
      </dsp:txBody>
      <dsp:txXfrm rot="-5400000">
        <a:off x="3060498" y="270926"/>
        <a:ext cx="1034345" cy="1188904"/>
      </dsp:txXfrm>
    </dsp:sp>
    <dsp:sp modelId="{E69A2F61-88EE-C94E-B255-B5A7A8D38A92}">
      <dsp:nvSpPr>
        <dsp:cNvPr id="0" name=""/>
        <dsp:cNvSpPr/>
      </dsp:nvSpPr>
      <dsp:spPr>
        <a:xfrm>
          <a:off x="4374610" y="347212"/>
          <a:ext cx="192757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4374610" y="347212"/>
        <a:ext cx="1927577" cy="1036332"/>
      </dsp:txXfrm>
    </dsp:sp>
    <dsp:sp modelId="{0F17CCAB-20F4-F744-B385-7398943DFCD9}">
      <dsp:nvSpPr>
        <dsp:cNvPr id="0" name=""/>
        <dsp:cNvSpPr/>
      </dsp:nvSpPr>
      <dsp:spPr>
        <a:xfrm rot="5400000">
          <a:off x="1091164" y="114037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437601" y="270926"/>
        <a:ext cx="1034345" cy="1188904"/>
      </dsp:txXfrm>
    </dsp:sp>
    <dsp:sp modelId="{DFBAFB22-2C89-8043-9EDA-163F782586DF}">
      <dsp:nvSpPr>
        <dsp:cNvPr id="0" name=""/>
        <dsp:cNvSpPr/>
      </dsp:nvSpPr>
      <dsp:spPr>
        <a:xfrm rot="5400000">
          <a:off x="1899504" y="1545298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>
              <a:solidFill>
                <a:schemeClr val="tx1"/>
              </a:solidFill>
            </a:rPr>
            <a:t>Raise</a:t>
          </a:r>
        </a:p>
      </dsp:txBody>
      <dsp:txXfrm rot="-5400000">
        <a:off x="2245941" y="1702187"/>
        <a:ext cx="1034345" cy="1188904"/>
      </dsp:txXfrm>
    </dsp:sp>
    <dsp:sp modelId="{31160BFC-D777-F049-9818-10529F706A94}">
      <dsp:nvSpPr>
        <dsp:cNvPr id="0" name=""/>
        <dsp:cNvSpPr/>
      </dsp:nvSpPr>
      <dsp:spPr>
        <a:xfrm>
          <a:off x="84195" y="1813277"/>
          <a:ext cx="186539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84195" y="1813277"/>
        <a:ext cx="1865397" cy="1036332"/>
      </dsp:txXfrm>
    </dsp:sp>
    <dsp:sp modelId="{E865759F-3E2C-224D-A6A4-ABC721985A9D}">
      <dsp:nvSpPr>
        <dsp:cNvPr id="0" name=""/>
        <dsp:cNvSpPr/>
      </dsp:nvSpPr>
      <dsp:spPr>
        <a:xfrm rot="5400000">
          <a:off x="3522400" y="1580102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3868837" y="1736991"/>
        <a:ext cx="1034345" cy="1188904"/>
      </dsp:txXfrm>
    </dsp:sp>
    <dsp:sp modelId="{FEA1B344-6EFB-0B4A-BB9A-502EBB48710F}">
      <dsp:nvSpPr>
        <dsp:cNvPr id="0" name=""/>
        <dsp:cNvSpPr/>
      </dsp:nvSpPr>
      <dsp:spPr>
        <a:xfrm rot="5400000">
          <a:off x="2714061" y="3046166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Mate</a:t>
          </a:r>
          <a:endParaRPr lang="en-GB" sz="2300" b="1" kern="1200" dirty="0">
            <a:solidFill>
              <a:schemeClr val="tx1"/>
            </a:solidFill>
          </a:endParaRPr>
        </a:p>
      </dsp:txBody>
      <dsp:txXfrm rot="-5400000">
        <a:off x="3060498" y="3203055"/>
        <a:ext cx="1034345" cy="1188904"/>
      </dsp:txXfrm>
    </dsp:sp>
    <dsp:sp modelId="{73443DDD-6438-2D4D-A98C-00C87C57BB3C}">
      <dsp:nvSpPr>
        <dsp:cNvPr id="0" name=""/>
        <dsp:cNvSpPr/>
      </dsp:nvSpPr>
      <dsp:spPr>
        <a:xfrm>
          <a:off x="4374610" y="3279341"/>
          <a:ext cx="192757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4374610" y="3279341"/>
        <a:ext cx="1927577" cy="1036332"/>
      </dsp:txXfrm>
    </dsp:sp>
    <dsp:sp modelId="{2EA2AB59-221E-0D4F-82EB-98D0E3458A84}">
      <dsp:nvSpPr>
        <dsp:cNvPr id="0" name=""/>
        <dsp:cNvSpPr/>
      </dsp:nvSpPr>
      <dsp:spPr>
        <a:xfrm rot="5400000">
          <a:off x="1103531" y="3009290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449968" y="3166179"/>
        <a:ext cx="1034345" cy="1188904"/>
      </dsp:txXfrm>
    </dsp:sp>
    <dsp:sp modelId="{1F363320-0EEF-BE4E-92F8-2A7C2AB4E5ED}">
      <dsp:nvSpPr>
        <dsp:cNvPr id="0" name=""/>
        <dsp:cNvSpPr/>
      </dsp:nvSpPr>
      <dsp:spPr>
        <a:xfrm rot="5400000">
          <a:off x="1899504" y="4512231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>
              <a:solidFill>
                <a:schemeClr val="tx1"/>
              </a:solidFill>
            </a:rPr>
            <a:t>Grow</a:t>
          </a:r>
        </a:p>
      </dsp:txBody>
      <dsp:txXfrm rot="-5400000">
        <a:off x="2245941" y="4669120"/>
        <a:ext cx="1034345" cy="1188904"/>
      </dsp:txXfrm>
    </dsp:sp>
    <dsp:sp modelId="{2BB2AFA2-07CD-8745-8A63-91FE8352B57D}">
      <dsp:nvSpPr>
        <dsp:cNvPr id="0" name=""/>
        <dsp:cNvSpPr/>
      </dsp:nvSpPr>
      <dsp:spPr>
        <a:xfrm>
          <a:off x="84195" y="4745406"/>
          <a:ext cx="186539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84195" y="4745406"/>
        <a:ext cx="1865397" cy="1036332"/>
      </dsp:txXfrm>
    </dsp:sp>
    <dsp:sp modelId="{80AF0D7B-8EB1-AF40-90FA-19AD6950CBF9}">
      <dsp:nvSpPr>
        <dsp:cNvPr id="0" name=""/>
        <dsp:cNvSpPr/>
      </dsp:nvSpPr>
      <dsp:spPr>
        <a:xfrm rot="5400000">
          <a:off x="3522400" y="4512231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3868837" y="4669120"/>
        <a:ext cx="1034345" cy="11889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44EB9-2C02-A24E-9523-C856A5E500C7}">
      <dsp:nvSpPr>
        <dsp:cNvPr id="0" name=""/>
        <dsp:cNvSpPr/>
      </dsp:nvSpPr>
      <dsp:spPr>
        <a:xfrm rot="5400000">
          <a:off x="2714061" y="114037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Select</a:t>
          </a:r>
          <a:r>
            <a:rPr lang="en-US" sz="2300" kern="1200" dirty="0"/>
            <a:t> </a:t>
          </a:r>
          <a:endParaRPr lang="en-GB" sz="2300" kern="1200" dirty="0"/>
        </a:p>
      </dsp:txBody>
      <dsp:txXfrm rot="-5400000">
        <a:off x="3060498" y="270926"/>
        <a:ext cx="1034345" cy="1188904"/>
      </dsp:txXfrm>
    </dsp:sp>
    <dsp:sp modelId="{E69A2F61-88EE-C94E-B255-B5A7A8D38A92}">
      <dsp:nvSpPr>
        <dsp:cNvPr id="0" name=""/>
        <dsp:cNvSpPr/>
      </dsp:nvSpPr>
      <dsp:spPr>
        <a:xfrm>
          <a:off x="4374610" y="347212"/>
          <a:ext cx="192757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4374610" y="347212"/>
        <a:ext cx="1927577" cy="1036332"/>
      </dsp:txXfrm>
    </dsp:sp>
    <dsp:sp modelId="{0F17CCAB-20F4-F744-B385-7398943DFCD9}">
      <dsp:nvSpPr>
        <dsp:cNvPr id="0" name=""/>
        <dsp:cNvSpPr/>
      </dsp:nvSpPr>
      <dsp:spPr>
        <a:xfrm rot="5400000">
          <a:off x="1091164" y="114037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437601" y="270926"/>
        <a:ext cx="1034345" cy="1188904"/>
      </dsp:txXfrm>
    </dsp:sp>
    <dsp:sp modelId="{DFBAFB22-2C89-8043-9EDA-163F782586DF}">
      <dsp:nvSpPr>
        <dsp:cNvPr id="0" name=""/>
        <dsp:cNvSpPr/>
      </dsp:nvSpPr>
      <dsp:spPr>
        <a:xfrm rot="5400000">
          <a:off x="1899504" y="1545298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>
              <a:solidFill>
                <a:schemeClr val="tx1"/>
              </a:solidFill>
            </a:rPr>
            <a:t>Raise</a:t>
          </a:r>
        </a:p>
      </dsp:txBody>
      <dsp:txXfrm rot="-5400000">
        <a:off x="2245941" y="1702187"/>
        <a:ext cx="1034345" cy="1188904"/>
      </dsp:txXfrm>
    </dsp:sp>
    <dsp:sp modelId="{31160BFC-D777-F049-9818-10529F706A94}">
      <dsp:nvSpPr>
        <dsp:cNvPr id="0" name=""/>
        <dsp:cNvSpPr/>
      </dsp:nvSpPr>
      <dsp:spPr>
        <a:xfrm>
          <a:off x="84195" y="1813277"/>
          <a:ext cx="186539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84195" y="1813277"/>
        <a:ext cx="1865397" cy="1036332"/>
      </dsp:txXfrm>
    </dsp:sp>
    <dsp:sp modelId="{E865759F-3E2C-224D-A6A4-ABC721985A9D}">
      <dsp:nvSpPr>
        <dsp:cNvPr id="0" name=""/>
        <dsp:cNvSpPr/>
      </dsp:nvSpPr>
      <dsp:spPr>
        <a:xfrm rot="5400000">
          <a:off x="3522400" y="1580102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3868837" y="1736991"/>
        <a:ext cx="1034345" cy="1188904"/>
      </dsp:txXfrm>
    </dsp:sp>
    <dsp:sp modelId="{FEA1B344-6EFB-0B4A-BB9A-502EBB48710F}">
      <dsp:nvSpPr>
        <dsp:cNvPr id="0" name=""/>
        <dsp:cNvSpPr/>
      </dsp:nvSpPr>
      <dsp:spPr>
        <a:xfrm rot="5400000">
          <a:off x="2714061" y="3046166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Mate</a:t>
          </a:r>
          <a:endParaRPr lang="en-GB" sz="2300" b="1" kern="1200" dirty="0">
            <a:solidFill>
              <a:schemeClr val="tx1"/>
            </a:solidFill>
          </a:endParaRPr>
        </a:p>
      </dsp:txBody>
      <dsp:txXfrm rot="-5400000">
        <a:off x="3060498" y="3203055"/>
        <a:ext cx="1034345" cy="1188904"/>
      </dsp:txXfrm>
    </dsp:sp>
    <dsp:sp modelId="{73443DDD-6438-2D4D-A98C-00C87C57BB3C}">
      <dsp:nvSpPr>
        <dsp:cNvPr id="0" name=""/>
        <dsp:cNvSpPr/>
      </dsp:nvSpPr>
      <dsp:spPr>
        <a:xfrm>
          <a:off x="4374610" y="3279341"/>
          <a:ext cx="192757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4374610" y="3279341"/>
        <a:ext cx="1927577" cy="1036332"/>
      </dsp:txXfrm>
    </dsp:sp>
    <dsp:sp modelId="{2EA2AB59-221E-0D4F-82EB-98D0E3458A84}">
      <dsp:nvSpPr>
        <dsp:cNvPr id="0" name=""/>
        <dsp:cNvSpPr/>
      </dsp:nvSpPr>
      <dsp:spPr>
        <a:xfrm rot="5400000">
          <a:off x="1103531" y="3009290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108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449968" y="3166179"/>
        <a:ext cx="1034345" cy="1188904"/>
      </dsp:txXfrm>
    </dsp:sp>
    <dsp:sp modelId="{1F363320-0EEF-BE4E-92F8-2A7C2AB4E5ED}">
      <dsp:nvSpPr>
        <dsp:cNvPr id="0" name=""/>
        <dsp:cNvSpPr/>
      </dsp:nvSpPr>
      <dsp:spPr>
        <a:xfrm rot="5400000">
          <a:off x="1899504" y="4512231"/>
          <a:ext cx="1727220" cy="1502681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>
              <a:solidFill>
                <a:schemeClr val="tx1"/>
              </a:solidFill>
            </a:rPr>
            <a:t>Grow</a:t>
          </a:r>
        </a:p>
      </dsp:txBody>
      <dsp:txXfrm rot="-5400000">
        <a:off x="2245941" y="4669120"/>
        <a:ext cx="1034345" cy="1188904"/>
      </dsp:txXfrm>
    </dsp:sp>
    <dsp:sp modelId="{2BB2AFA2-07CD-8745-8A63-91FE8352B57D}">
      <dsp:nvSpPr>
        <dsp:cNvPr id="0" name=""/>
        <dsp:cNvSpPr/>
      </dsp:nvSpPr>
      <dsp:spPr>
        <a:xfrm>
          <a:off x="84195" y="4745406"/>
          <a:ext cx="1865397" cy="1036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 dirty="0"/>
        </a:p>
      </dsp:txBody>
      <dsp:txXfrm>
        <a:off x="84195" y="4745406"/>
        <a:ext cx="1865397" cy="1036332"/>
      </dsp:txXfrm>
    </dsp:sp>
    <dsp:sp modelId="{80AF0D7B-8EB1-AF40-90FA-19AD6950CBF9}">
      <dsp:nvSpPr>
        <dsp:cNvPr id="0" name=""/>
        <dsp:cNvSpPr/>
      </dsp:nvSpPr>
      <dsp:spPr>
        <a:xfrm rot="5400000">
          <a:off x="3522400" y="4512231"/>
          <a:ext cx="1727220" cy="1502681"/>
        </a:xfrm>
        <a:prstGeom prst="hexagon">
          <a:avLst>
            <a:gd name="adj" fmla="val 25000"/>
            <a:gd name="vf" fmla="val 11547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3868837" y="4669120"/>
        <a:ext cx="1034345" cy="1188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4900B-8CF9-B548-ACC1-F2E82AEDBA6F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68B3-F0A6-D445-B330-5BFFA0B6B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3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73661-D826-45C9-310F-C2942AF32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AB304-0385-8896-139B-086C83634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E54E5-626E-9C54-CE10-17258939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C7770-6DCE-8F41-296E-90BC93B9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4986C-E06F-3BB7-7444-439998BC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4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D87F0-0280-7283-20FF-EA574F20F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4BDDB-03FB-2315-77C5-503B6C2C4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29F79-557B-066F-C34A-998772F2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E1A32-A6EA-AB6D-6249-020E4FE6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C6FE0-EECA-B9C1-0F97-96C27BAA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0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270F6C-E6C9-5D5E-44D4-BB959B485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3328A-C4E1-1BD1-6172-9FFE6189B2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23D64-F4DE-2391-8304-327B47EB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65588-BD1A-9E76-86A2-F869BD2F7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93850-F5E1-141E-80C4-58DB0DF2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0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B425-7799-A840-6ECA-1F504EAB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1555-8539-4798-E894-557D020CE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FED68-B1EA-AA90-9E65-0E5B9544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DFF9A-5F15-0165-42B0-6FADACA8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546BA-07F1-9B67-33AE-8C71346D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0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1DBEF-8694-0CF9-DA85-BC8B1F5D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1832E-BCAB-E147-05C4-3B9CAB945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2FC69-7C6E-8D90-85A7-FED03709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E4E44-F5FE-4F38-5F7E-8DD01762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E1A03-988F-E466-E34C-170D0A2C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6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0E205-514B-F7A8-B855-2078433A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C77FC-FA5B-F85A-3EDF-35C421F11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B9BF5-A31E-DE9C-5906-33ED478E9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E8039-25C6-EF8E-A8C5-4D98E3BA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0ECF3-B63A-7418-A42D-26DEA31B8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9CF61-6AC4-6421-711E-AFEEEE58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D03F-3C2D-2B8C-D728-95CFC01A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2F859-2EB8-D142-4ABD-17E80A1F2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3B55B-1C6B-E3CA-7031-A20D0098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285C9-15D0-C31A-5F41-24B55CBED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EBE81-E81A-416D-CDFF-D22C28EA5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B816D-AE90-F642-2430-F5C003370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98CBF3-9DCF-864A-5646-45B11D08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3F6E0-8631-D1A3-84B7-6CC8B70A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6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C65A4-D578-7357-63C3-E3036F72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DAD54-DF67-7C40-D308-090B8A4B3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5C436-1912-8A51-5962-C8305E5C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5DD5E3-83E1-5872-0965-271F15DF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66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CD84B5-673A-EDD4-7EC3-29A69876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FF9699-C5E0-F5C5-5D43-4034A19E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A37AD-7BE6-3962-D190-1E8EAD09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7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B3D7C-2D61-C883-E311-E77D7121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5CEC1-50A8-5428-C4CF-B77AF0775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1E814-E7E6-ED92-6D5E-8051333B5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8E2F3-3242-3F64-5519-31138B43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8A970-EC18-FD96-D7CB-90350432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0786B-E5A8-48F7-6399-8B769A14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19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E9B9D-B65B-8198-BA50-33924C9C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11AB0-20DB-BF5E-8536-721973CD97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82838-398C-745F-93F3-37AC7E59B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2479D-AF81-D2C2-7F2D-56AFA0EB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08CEF-2E41-95E0-5FFA-321D0035C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83D0E-C227-B27A-3F1B-EB50A88E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1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16D6F-1645-3020-401D-94C8F6D3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0DFEE-2C7F-3D69-C5A3-82AFD0DE1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9D284-E3B3-14FF-89AE-F36D683EB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54C2DE-ED09-CC4A-9A49-12E0117069BC}" type="datetimeFigureOut">
              <a:rPr lang="en-US" smtClean="0"/>
              <a:t>4/10/24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1F152-61DB-0E85-8B43-B62663AB7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BD977-8B07-EBC6-3028-9A4723FD0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AD4976-CEC2-D146-BC7D-86708E15D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2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005772X.2021.1981678" TargetMode="External"/><Relationship Id="rId2" Type="http://schemas.openxmlformats.org/officeDocument/2006/relationships/hyperlink" Target="https://doi.org/10.1080/0005772X.2021.1982569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cell.com/cell-reports/fulltext/S2211-1247(19)30553-4" TargetMode="External"/><Relationship Id="rId4" Type="http://schemas.openxmlformats.org/officeDocument/2006/relationships/hyperlink" Target="http://advances.sciencemag.org/content/1/7/e150079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102/sociobiology.v68i1.5935" TargetMode="External"/><Relationship Id="rId2" Type="http://schemas.openxmlformats.org/officeDocument/2006/relationships/hyperlink" Target="https://www.cell.com/molecular-cell/pdf/S1097-2765(19)30184-4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1080/00218839.1983.11100589" TargetMode="External"/><Relationship Id="rId5" Type="http://schemas.openxmlformats.org/officeDocument/2006/relationships/hyperlink" Target="https://doi.org/10.3389/fcell.2023.1156923" TargetMode="External"/><Relationship Id="rId4" Type="http://schemas.openxmlformats.org/officeDocument/2006/relationships/hyperlink" Target="https://doi.org/10.1016/j.cub.2019.05.059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00040-011-0180-z" TargetMode="External"/><Relationship Id="rId2" Type="http://schemas.openxmlformats.org/officeDocument/2006/relationships/hyperlink" Target="https://doi.org/10.1007/s00040-012-0267-1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andfonline.com/doi/abs/10.1080/00218839.1971.1109966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99270F-9A8F-FFB0-D588-D37244590E60}"/>
              </a:ext>
            </a:extLst>
          </p:cNvPr>
          <p:cNvSpPr txBox="1"/>
          <p:nvPr/>
        </p:nvSpPr>
        <p:spPr>
          <a:xfrm>
            <a:off x="1272747" y="2298357"/>
            <a:ext cx="42877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Selecting the parent stock</a:t>
            </a:r>
          </a:p>
          <a:p>
            <a:endParaRPr lang="en-US" dirty="0"/>
          </a:p>
        </p:txBody>
      </p:sp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F4F2AA32-FEE6-E0B3-304A-25162A587B76}"/>
              </a:ext>
            </a:extLst>
          </p:cNvPr>
          <p:cNvGraphicFramePr>
            <a:graphicFrameLocks/>
          </p:cNvGraphicFramePr>
          <p:nvPr/>
        </p:nvGraphicFramePr>
        <p:xfrm>
          <a:off x="5366951" y="494915"/>
          <a:ext cx="6386384" cy="6128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501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53B6E-F9F8-110B-4A47-CDECA55F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Pre-emptive splits – remove the queen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C7946-8347-1CE9-B2D1-01CBE320CC92}"/>
              </a:ext>
            </a:extLst>
          </p:cNvPr>
          <p:cNvSpPr txBox="1"/>
          <p:nvPr/>
        </p:nvSpPr>
        <p:spPr>
          <a:xfrm>
            <a:off x="646472" y="1690688"/>
            <a:ext cx="610829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 a selected, strong colony.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Take out the queen with at least: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 full or 2 frames sealed brood,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 frame eggs and young larvae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 frame stores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Shake in 2 combs of nurse bees</a:t>
            </a:r>
          </a:p>
          <a:p>
            <a:pPr lvl="1"/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Fill the rest of the </a:t>
            </a:r>
            <a:r>
              <a:rPr lang="en-US" sz="2800" dirty="0" err="1"/>
              <a:t>nuc</a:t>
            </a:r>
            <a:r>
              <a:rPr lang="en-US" sz="2800" dirty="0"/>
              <a:t> with foundation or drawn comb and feed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7890" name="Picture 2" descr="When Should I Split My Beehive?">
            <a:extLst>
              <a:ext uri="{FF2B5EF4-FFF2-40B4-BE49-F238E27FC236}">
                <a16:creationId xmlns:a16="http://schemas.microsoft.com/office/drawing/2014/main" id="{46540645-2E9B-FD7E-5649-2FFD52CF9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4" r="11232"/>
          <a:stretch/>
        </p:blipFill>
        <p:spPr bwMode="auto">
          <a:xfrm>
            <a:off x="8716297" y="1932038"/>
            <a:ext cx="2637503" cy="407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337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868E-8A7F-375F-E8A5-B28D8F52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rest of the colony for nucs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FE695A-AEA3-7FAE-F251-02174D924943}"/>
              </a:ext>
            </a:extLst>
          </p:cNvPr>
          <p:cNvSpPr txBox="1"/>
          <p:nvPr/>
        </p:nvSpPr>
        <p:spPr>
          <a:xfrm>
            <a:off x="943897" y="1469462"/>
            <a:ext cx="64597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Split the remaining frames into nucs and feed.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Each </a:t>
            </a:r>
            <a:r>
              <a:rPr lang="en-US" sz="2400" dirty="0" err="1"/>
              <a:t>nuc</a:t>
            </a:r>
            <a:r>
              <a:rPr lang="en-US" sz="2400" dirty="0"/>
              <a:t> needs (as the very minimum)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Frame of eggs and young larvae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Frame of sealed brood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Frame of stores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Nurse bees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Feeder with syrup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Feed and leave undisturbed for at least four weeks.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 cull or not to cull the emergency cells?</a:t>
            </a:r>
          </a:p>
        </p:txBody>
      </p:sp>
      <p:pic>
        <p:nvPicPr>
          <p:cNvPr id="5" name="Picture 4" descr="Bees on a honeycomb&#10;&#10;Description automatically generated">
            <a:extLst>
              <a:ext uri="{FF2B5EF4-FFF2-40B4-BE49-F238E27FC236}">
                <a16:creationId xmlns:a16="http://schemas.microsoft.com/office/drawing/2014/main" id="{8AEE031A-1D10-C117-622D-3FD82BEF5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167" y="1859196"/>
            <a:ext cx="3362633" cy="44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82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04F7F-1739-C12F-DFB1-D8F2EBE7B028}"/>
              </a:ext>
            </a:extLst>
          </p:cNvPr>
          <p:cNvSpPr/>
          <p:nvPr/>
        </p:nvSpPr>
        <p:spPr>
          <a:xfrm>
            <a:off x="7562996" y="2000814"/>
            <a:ext cx="1998149" cy="705508"/>
          </a:xfrm>
          <a:prstGeom prst="rect">
            <a:avLst/>
          </a:prstGeom>
          <a:solidFill>
            <a:srgbClr val="F7CD0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Trapezium 6">
            <a:extLst>
              <a:ext uri="{FF2B5EF4-FFF2-40B4-BE49-F238E27FC236}">
                <a16:creationId xmlns:a16="http://schemas.microsoft.com/office/drawing/2014/main" id="{E8D69A94-AE87-8695-066C-1C941079CCEB}"/>
              </a:ext>
            </a:extLst>
          </p:cNvPr>
          <p:cNvSpPr/>
          <p:nvPr/>
        </p:nvSpPr>
        <p:spPr>
          <a:xfrm>
            <a:off x="7452549" y="4843429"/>
            <a:ext cx="2254148" cy="420172"/>
          </a:xfrm>
          <a:prstGeom prst="trapezoid">
            <a:avLst/>
          </a:prstGeom>
          <a:solidFill>
            <a:srgbClr val="80A152"/>
          </a:solidFill>
          <a:ln>
            <a:solidFill>
              <a:srgbClr val="80A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D5CE00-4A2E-D3F1-2AB8-573388D9C239}"/>
              </a:ext>
            </a:extLst>
          </p:cNvPr>
          <p:cNvCxnSpPr>
            <a:cxnSpLocks/>
          </p:cNvCxnSpPr>
          <p:nvPr/>
        </p:nvCxnSpPr>
        <p:spPr>
          <a:xfrm>
            <a:off x="7577631" y="2780270"/>
            <a:ext cx="1998149" cy="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C2E87E9-9E72-422A-F395-E7FFC8039A1A}"/>
              </a:ext>
            </a:extLst>
          </p:cNvPr>
          <p:cNvGrpSpPr/>
          <p:nvPr/>
        </p:nvGrpSpPr>
        <p:grpSpPr>
          <a:xfrm>
            <a:off x="7434998" y="1853395"/>
            <a:ext cx="2254147" cy="623189"/>
            <a:chOff x="4824488" y="2068849"/>
            <a:chExt cx="2254147" cy="623189"/>
          </a:xfrm>
        </p:grpSpPr>
        <p:sp>
          <p:nvSpPr>
            <p:cNvPr id="10" name="L-shape 9">
              <a:extLst>
                <a:ext uri="{FF2B5EF4-FFF2-40B4-BE49-F238E27FC236}">
                  <a16:creationId xmlns:a16="http://schemas.microsoft.com/office/drawing/2014/main" id="{7EDABDFA-E45C-C922-F80C-7FE2CD955C9E}"/>
                </a:ext>
              </a:extLst>
            </p:cNvPr>
            <p:cNvSpPr/>
            <p:nvPr/>
          </p:nvSpPr>
          <p:spPr>
            <a:xfrm rot="10800000">
              <a:off x="6955230" y="2068849"/>
              <a:ext cx="117074" cy="604435"/>
            </a:xfrm>
            <a:prstGeom prst="corner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id="{5325183B-54C2-B69E-0A54-CF00A9F71FB3}"/>
                </a:ext>
              </a:extLst>
            </p:cNvPr>
            <p:cNvSpPr/>
            <p:nvPr/>
          </p:nvSpPr>
          <p:spPr>
            <a:xfrm rot="10800000" flipH="1">
              <a:off x="4824488" y="2068849"/>
              <a:ext cx="117074" cy="623189"/>
            </a:xfrm>
            <a:prstGeom prst="corner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AC1E32-C5E8-5F54-8BA3-23B51B5C7C8D}"/>
                </a:ext>
              </a:extLst>
            </p:cNvPr>
            <p:cNvCxnSpPr>
              <a:cxnSpLocks/>
            </p:cNvCxnSpPr>
            <p:nvPr/>
          </p:nvCxnSpPr>
          <p:spPr>
            <a:xfrm>
              <a:off x="4824488" y="2098099"/>
              <a:ext cx="2254147" cy="0"/>
            </a:xfrm>
            <a:prstGeom prst="line">
              <a:avLst/>
            </a:prstGeom>
            <a:ln w="889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EDFC0AE-7477-B791-A18E-8A31343FB71D}"/>
              </a:ext>
            </a:extLst>
          </p:cNvPr>
          <p:cNvSpPr txBox="1"/>
          <p:nvPr/>
        </p:nvSpPr>
        <p:spPr>
          <a:xfrm>
            <a:off x="4880919" y="5881816"/>
            <a:ext cx="200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Day 1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DAC788-CD63-FE3F-F231-18998536A491}"/>
              </a:ext>
            </a:extLst>
          </p:cNvPr>
          <p:cNvGrpSpPr/>
          <p:nvPr/>
        </p:nvGrpSpPr>
        <p:grpSpPr>
          <a:xfrm>
            <a:off x="7577631" y="2869079"/>
            <a:ext cx="1998149" cy="1974350"/>
            <a:chOff x="7581558" y="2869079"/>
            <a:chExt cx="1998149" cy="19743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5834F42-D69D-16F4-D9EF-0088D6D191E2}"/>
                </a:ext>
              </a:extLst>
            </p:cNvPr>
            <p:cNvGrpSpPr/>
            <p:nvPr/>
          </p:nvGrpSpPr>
          <p:grpSpPr>
            <a:xfrm>
              <a:off x="7581558" y="2869079"/>
              <a:ext cx="1998149" cy="1974350"/>
              <a:chOff x="0" y="0"/>
              <a:chExt cx="995680" cy="9144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01F4DB9-250C-04E6-5B14-530AAEE3415D}"/>
                  </a:ext>
                </a:extLst>
              </p:cNvPr>
              <p:cNvSpPr/>
              <p:nvPr/>
            </p:nvSpPr>
            <p:spPr>
              <a:xfrm>
                <a:off x="0" y="0"/>
                <a:ext cx="995680" cy="914400"/>
              </a:xfrm>
              <a:prstGeom prst="rect">
                <a:avLst/>
              </a:prstGeom>
              <a:solidFill>
                <a:srgbClr val="80A15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C6D00A0-3B0D-C120-51E5-1C323D3AD24B}"/>
                  </a:ext>
                </a:extLst>
              </p:cNvPr>
              <p:cNvCxnSpPr/>
              <p:nvPr/>
            </p:nvCxnSpPr>
            <p:spPr>
              <a:xfrm>
                <a:off x="114300" y="60960"/>
                <a:ext cx="0" cy="772160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045237D-B02B-7561-7CDE-0C24D5CE2F48}"/>
                  </a:ext>
                </a:extLst>
              </p:cNvPr>
              <p:cNvCxnSpPr/>
              <p:nvPr/>
            </p:nvCxnSpPr>
            <p:spPr>
              <a:xfrm>
                <a:off x="188806" y="60960"/>
                <a:ext cx="0" cy="772160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6B87C3C-8614-3275-D57F-BAF66C23D2B5}"/>
                  </a:ext>
                </a:extLst>
              </p:cNvPr>
              <p:cNvCxnSpPr/>
              <p:nvPr/>
            </p:nvCxnSpPr>
            <p:spPr>
              <a:xfrm>
                <a:off x="263313" y="60960"/>
                <a:ext cx="0" cy="772160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1B7C07F-7AAE-D90C-1CF0-8D36D9278B7A}"/>
                  </a:ext>
                </a:extLst>
              </p:cNvPr>
              <p:cNvCxnSpPr/>
              <p:nvPr/>
            </p:nvCxnSpPr>
            <p:spPr>
              <a:xfrm>
                <a:off x="337820" y="60960"/>
                <a:ext cx="0" cy="772160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533EAA7-F65C-5185-1892-612CA3198530}"/>
                  </a:ext>
                </a:extLst>
              </p:cNvPr>
              <p:cNvCxnSpPr/>
              <p:nvPr/>
            </p:nvCxnSpPr>
            <p:spPr>
              <a:xfrm>
                <a:off x="730673" y="60960"/>
                <a:ext cx="0" cy="772160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A6C180B-FED8-5E20-2BC4-09BA2422B231}"/>
                  </a:ext>
                </a:extLst>
              </p:cNvPr>
              <p:cNvCxnSpPr/>
              <p:nvPr/>
            </p:nvCxnSpPr>
            <p:spPr>
              <a:xfrm>
                <a:off x="412326" y="60960"/>
                <a:ext cx="0" cy="772160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E9FA25E-00C6-E844-B779-12FAF9C195F7}"/>
                  </a:ext>
                </a:extLst>
              </p:cNvPr>
              <p:cNvCxnSpPr/>
              <p:nvPr/>
            </p:nvCxnSpPr>
            <p:spPr>
              <a:xfrm>
                <a:off x="493606" y="60960"/>
                <a:ext cx="0" cy="772160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5C0A1DF-8ED6-C77B-43AD-B03129958D87}"/>
                  </a:ext>
                </a:extLst>
              </p:cNvPr>
              <p:cNvCxnSpPr/>
              <p:nvPr/>
            </p:nvCxnSpPr>
            <p:spPr>
              <a:xfrm>
                <a:off x="568113" y="60960"/>
                <a:ext cx="0" cy="772160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C683EB0-6AB4-8763-8FF2-4FB937FA83CA}"/>
                  </a:ext>
                </a:extLst>
              </p:cNvPr>
              <p:cNvCxnSpPr/>
              <p:nvPr/>
            </p:nvCxnSpPr>
            <p:spPr>
              <a:xfrm>
                <a:off x="649393" y="60960"/>
                <a:ext cx="0" cy="772160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A60B3E1-1E9D-88D1-599E-5703C1CC3865}"/>
                  </a:ext>
                </a:extLst>
              </p:cNvPr>
              <p:cNvCxnSpPr/>
              <p:nvPr/>
            </p:nvCxnSpPr>
            <p:spPr>
              <a:xfrm>
                <a:off x="811953" y="60960"/>
                <a:ext cx="0" cy="772160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4CE0EAE-4D37-29E7-6D26-838F4AF0BABD}"/>
                  </a:ext>
                </a:extLst>
              </p:cNvPr>
              <p:cNvCxnSpPr/>
              <p:nvPr/>
            </p:nvCxnSpPr>
            <p:spPr>
              <a:xfrm>
                <a:off x="886460" y="60960"/>
                <a:ext cx="0" cy="772160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F476A27-91CA-4555-740D-F65135BC7927}"/>
                </a:ext>
              </a:extLst>
            </p:cNvPr>
            <p:cNvSpPr/>
            <p:nvPr/>
          </p:nvSpPr>
          <p:spPr>
            <a:xfrm>
              <a:off x="8422976" y="3668099"/>
              <a:ext cx="367438" cy="277705"/>
            </a:xfrm>
            <a:prstGeom prst="ellipse">
              <a:avLst/>
            </a:prstGeom>
            <a:solidFill>
              <a:srgbClr val="FCEC0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dirty="0">
                  <a:solidFill>
                    <a:schemeClr val="tx1"/>
                  </a:solidFill>
                </a:rPr>
                <a:t>Q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943F8D-48E0-410E-030C-621A63D249FC}"/>
              </a:ext>
            </a:extLst>
          </p:cNvPr>
          <p:cNvSpPr txBox="1"/>
          <p:nvPr/>
        </p:nvSpPr>
        <p:spPr>
          <a:xfrm>
            <a:off x="1921524" y="530942"/>
            <a:ext cx="926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Open up your selected, strong colony</a:t>
            </a:r>
          </a:p>
        </p:txBody>
      </p:sp>
    </p:spTree>
    <p:extLst>
      <p:ext uri="{BB962C8B-B14F-4D97-AF65-F5344CB8AC3E}">
        <p14:creationId xmlns:p14="http://schemas.microsoft.com/office/powerpoint/2010/main" val="4442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03 -0.06343 L 0.23203 -0.0632 C 0.2323 0.00255 0.2323 0.06852 0.23295 0.13472 C 0.23308 0.13889 0.23373 0.14305 0.23399 0.14722 C 0.23516 0.16296 0.23477 0.15972 0.23607 0.1743 C 0.23633 0.17801 0.23672 0.18148 0.23711 0.18518 C 0.23737 0.18935 0.23776 0.19352 0.23802 0.19768 C 0.23842 0.20139 0.23881 0.20509 0.23907 0.20856 C 0.23985 0.2169 0.24037 0.22546 0.24115 0.2338 C 0.24349 0.25972 0.24258 0.24815 0.24414 0.26805 C 0.24467 0.28264 0.2448 0.29699 0.24623 0.31134 C 0.24649 0.31366 0.24688 0.3162 0.24727 0.31852 C 0.24688 0.32153 0.24623 0.32454 0.24623 0.32755 C 0.24623 0.36412 0.24584 0.3588 0.24831 0.37986 C 0.24714 0.3912 0.24935 0.39051 0.24623 0.39051 L 0.24623 0.39074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255 L -3.54167E-6 -0.00232 C 0.00065 -0.01899 0.00039 -0.02315 0.00196 -0.03612 C 0.00222 -0.03843 0.00248 -0.04051 0.003 -0.0426 C 0.00352 -0.04537 0.00443 -0.04838 0.00508 -0.05116 C 0.00547 -0.05371 0.00573 -0.05649 0.00612 -0.0595 C 0.00677 -0.06297 0.00769 -0.06598 0.00847 -0.06945 C 0.00951 -0.07431 0.01003 -0.07755 0.01146 -0.08264 C 0.01289 -0.08727 0.01433 -0.09144 0.01589 -0.09584 C 0.01784 -0.10209 0.01797 -0.10371 0.0211 -0.10926 C 0.02318 -0.11297 0.02513 -0.11667 0.02748 -0.11922 C 0.02865 -0.12037 0.02956 -0.12153 0.03073 -0.12269 C 0.03373 -0.12524 0.03711 -0.12732 0.04037 -0.12917 C 0.04245 -0.13033 0.04453 -0.13172 0.04675 -0.13241 C 0.04818 -0.13311 0.04961 -0.13357 0.05092 -0.13426 C 0.06146 -0.13936 0.05078 -0.13635 0.06381 -0.13889 C 0.0724 -0.13866 0.0836 -0.1382 0.09271 -0.13588 C 0.09401 -0.13565 0.09844 -0.13357 0.10013 -0.13241 C 0.10157 -0.13172 0.103 -0.1301 0.1043 -0.12917 C 0.10899 -0.12616 0.10651 -0.12917 0.11185 -0.12431 C 0.11328 -0.12292 0.11446 -0.12084 0.11615 -0.11922 C 0.11745 -0.11783 0.11901 -0.11737 0.12032 -0.11598 C 0.12344 -0.11297 0.12631 -0.10996 0.12878 -0.10602 C 0.12982 -0.10417 0.13112 -0.10278 0.13217 -0.10116 C 0.13295 -0.09954 0.13321 -0.09746 0.13412 -0.09584 C 0.13516 -0.09468 0.13633 -0.09375 0.13724 -0.0926 C 0.13855 -0.09028 0.13946 -0.0882 0.14063 -0.08588 C 0.14154 -0.08426 0.14284 -0.08287 0.14375 -0.08102 C 0.14532 -0.07778 0.14662 -0.07431 0.14805 -0.07084 C 0.14909 -0.06875 0.15235 -0.0625 0.15339 -0.0595 C 0.15495 -0.0551 0.15625 -0.05047 0.15756 -0.04607 L 0.15977 -0.03959 C 0.16302 -0.01482 0.15743 -0.05325 0.16511 -0.0176 C 0.16537 -0.01621 0.16576 -0.01459 0.16628 -0.01297 C 0.16667 -0.01065 0.1668 -0.00834 0.16719 -0.00602 C 0.16784 -0.00325 0.16888 -0.0007 0.1694 0.00208 C 0.1698 0.00439 0.16993 0.00671 0.17058 0.00879 C 0.17592 0.03217 0.16888 -0.00348 0.17474 0.02361 C 0.17513 0.02592 0.17513 0.02824 0.17578 0.03032 C 0.1767 0.03356 0.17813 0.03588 0.17904 0.03865 C 0.17982 0.04097 0.18034 0.04328 0.18112 0.04537 C 0.18151 0.04838 0.18217 0.05555 0.18321 0.05902 C 0.18373 0.06041 0.18464 0.06203 0.18542 0.06365 L 0.1875 0.07361 C 0.18789 0.07523 0.18789 0.07731 0.18855 0.0787 L 0.19076 0.08379 C 0.19141 0.08842 0.19258 0.09629 0.19401 0.10023 C 0.19467 0.10254 0.19545 0.10486 0.19597 0.10694 C 0.19649 0.10879 0.19675 0.11018 0.19701 0.11203 C 0.1974 0.11412 0.19753 0.11666 0.19818 0.11851 C 0.1987 0.1206 0.19987 0.12152 0.20039 0.12361 C 0.20118 0.12685 0.20157 0.13032 0.20248 0.13379 C 0.20313 0.13634 0.20391 0.13888 0.20456 0.14213 C 0.20495 0.14421 0.20521 0.14629 0.20573 0.14861 C 0.20599 0.15023 0.20638 0.15185 0.20664 0.15347 C 0.20717 0.15578 0.2073 0.1581 0.20782 0.16018 C 0.20834 0.1625 0.20925 0.16458 0.21003 0.16689 C 0.21081 0.17037 0.21133 0.17338 0.21198 0.17685 C 0.21237 0.17847 0.21276 0.18009 0.21302 0.18194 C 0.21342 0.18425 0.21381 0.18611 0.2142 0.18842 C 0.21498 0.19189 0.21576 0.19513 0.21628 0.19838 C 0.21967 0.21921 0.2155 0.19351 0.21849 0.21018 C 0.21888 0.21226 0.21914 0.21435 0.21953 0.21689 C 0.2198 0.21851 0.22019 0.22013 0.22058 0.22152 C 0.22123 0.22615 0.22175 0.23078 0.22279 0.23495 C 0.22318 0.23657 0.22331 0.23842 0.22383 0.24004 C 0.22435 0.24189 0.22513 0.24328 0.22592 0.24513 C 0.22631 0.24699 0.22657 0.24953 0.22696 0.25162 C 0.22761 0.25509 0.22865 0.25833 0.22904 0.26157 C 0.22969 0.26666 0.23008 0.2706 0.23125 0.275 C 0.2319 0.27731 0.23269 0.27939 0.23347 0.28171 C 0.23399 0.28495 0.23464 0.29004 0.23542 0.29351 C 0.23802 0.30208 0.23711 0.29722 0.23881 0.30486 C 0.2392 0.30717 0.23946 0.30925 0.23985 0.31157 C 0.2405 0.31713 0.24063 0.32013 0.24193 0.325 C 0.24362 0.33148 0.2431 0.33009 0.24532 0.33356 " pathEditMode="relative" rAng="0" ptsTypes="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04F7F-1739-C12F-DFB1-D8F2EBE7B028}"/>
              </a:ext>
            </a:extLst>
          </p:cNvPr>
          <p:cNvSpPr/>
          <p:nvPr/>
        </p:nvSpPr>
        <p:spPr>
          <a:xfrm>
            <a:off x="10326231" y="4412934"/>
            <a:ext cx="1998149" cy="705508"/>
          </a:xfrm>
          <a:prstGeom prst="rect">
            <a:avLst/>
          </a:prstGeom>
          <a:solidFill>
            <a:srgbClr val="F7CD0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Trapezium 6">
            <a:extLst>
              <a:ext uri="{FF2B5EF4-FFF2-40B4-BE49-F238E27FC236}">
                <a16:creationId xmlns:a16="http://schemas.microsoft.com/office/drawing/2014/main" id="{E8D69A94-AE87-8695-066C-1C941079CCEB}"/>
              </a:ext>
            </a:extLst>
          </p:cNvPr>
          <p:cNvSpPr/>
          <p:nvPr/>
        </p:nvSpPr>
        <p:spPr>
          <a:xfrm>
            <a:off x="7452549" y="4843429"/>
            <a:ext cx="2254148" cy="420172"/>
          </a:xfrm>
          <a:prstGeom prst="trapezoid">
            <a:avLst/>
          </a:prstGeom>
          <a:solidFill>
            <a:srgbClr val="80A152"/>
          </a:solidFill>
          <a:ln>
            <a:solidFill>
              <a:srgbClr val="80A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D5CE00-4A2E-D3F1-2AB8-573388D9C239}"/>
              </a:ext>
            </a:extLst>
          </p:cNvPr>
          <p:cNvCxnSpPr>
            <a:cxnSpLocks/>
          </p:cNvCxnSpPr>
          <p:nvPr/>
        </p:nvCxnSpPr>
        <p:spPr>
          <a:xfrm flipV="1">
            <a:off x="10002416" y="3155018"/>
            <a:ext cx="709127" cy="207933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C2E87E9-9E72-422A-F395-E7FFC8039A1A}"/>
              </a:ext>
            </a:extLst>
          </p:cNvPr>
          <p:cNvGrpSpPr/>
          <p:nvPr/>
        </p:nvGrpSpPr>
        <p:grpSpPr>
          <a:xfrm rot="10800000">
            <a:off x="10199110" y="4640412"/>
            <a:ext cx="2254147" cy="623189"/>
            <a:chOff x="4824488" y="2068849"/>
            <a:chExt cx="2254147" cy="623189"/>
          </a:xfrm>
        </p:grpSpPr>
        <p:sp>
          <p:nvSpPr>
            <p:cNvPr id="10" name="L-shape 9">
              <a:extLst>
                <a:ext uri="{FF2B5EF4-FFF2-40B4-BE49-F238E27FC236}">
                  <a16:creationId xmlns:a16="http://schemas.microsoft.com/office/drawing/2014/main" id="{7EDABDFA-E45C-C922-F80C-7FE2CD955C9E}"/>
                </a:ext>
              </a:extLst>
            </p:cNvPr>
            <p:cNvSpPr/>
            <p:nvPr/>
          </p:nvSpPr>
          <p:spPr>
            <a:xfrm rot="10800000">
              <a:off x="6955230" y="2068849"/>
              <a:ext cx="117074" cy="604435"/>
            </a:xfrm>
            <a:prstGeom prst="corner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id="{5325183B-54C2-B69E-0A54-CF00A9F71FB3}"/>
                </a:ext>
              </a:extLst>
            </p:cNvPr>
            <p:cNvSpPr/>
            <p:nvPr/>
          </p:nvSpPr>
          <p:spPr>
            <a:xfrm rot="10800000" flipH="1">
              <a:off x="4824488" y="2068849"/>
              <a:ext cx="117074" cy="623189"/>
            </a:xfrm>
            <a:prstGeom prst="corner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AC1E32-C5E8-5F54-8BA3-23B51B5C7C8D}"/>
                </a:ext>
              </a:extLst>
            </p:cNvPr>
            <p:cNvCxnSpPr>
              <a:cxnSpLocks/>
            </p:cNvCxnSpPr>
            <p:nvPr/>
          </p:nvCxnSpPr>
          <p:spPr>
            <a:xfrm>
              <a:off x="4824488" y="2098099"/>
              <a:ext cx="2254147" cy="0"/>
            </a:xfrm>
            <a:prstGeom prst="line">
              <a:avLst/>
            </a:prstGeom>
            <a:ln w="889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EDFC0AE-7477-B791-A18E-8A31343FB71D}"/>
              </a:ext>
            </a:extLst>
          </p:cNvPr>
          <p:cNvSpPr txBox="1"/>
          <p:nvPr/>
        </p:nvSpPr>
        <p:spPr>
          <a:xfrm>
            <a:off x="4880919" y="5881816"/>
            <a:ext cx="200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Day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1F4DB9-250C-04E6-5B14-530AAEE3415D}"/>
              </a:ext>
            </a:extLst>
          </p:cNvPr>
          <p:cNvSpPr/>
          <p:nvPr/>
        </p:nvSpPr>
        <p:spPr>
          <a:xfrm>
            <a:off x="7577631" y="2869079"/>
            <a:ext cx="1998149" cy="1974350"/>
          </a:xfrm>
          <a:prstGeom prst="rect">
            <a:avLst/>
          </a:prstGeom>
          <a:solidFill>
            <a:srgbClr val="80A15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161140-AFFB-B33A-A4EC-59E916165B07}"/>
              </a:ext>
            </a:extLst>
          </p:cNvPr>
          <p:cNvSpPr/>
          <p:nvPr/>
        </p:nvSpPr>
        <p:spPr>
          <a:xfrm>
            <a:off x="4887760" y="2851488"/>
            <a:ext cx="943577" cy="1965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27E82E6-7062-151F-A1B8-CB48BB899E63}"/>
              </a:ext>
            </a:extLst>
          </p:cNvPr>
          <p:cNvSpPr/>
          <p:nvPr/>
        </p:nvSpPr>
        <p:spPr>
          <a:xfrm>
            <a:off x="3574769" y="2843629"/>
            <a:ext cx="943577" cy="1965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194AB1E-FABB-0990-7DDD-11A94900EA4C}"/>
              </a:ext>
            </a:extLst>
          </p:cNvPr>
          <p:cNvSpPr/>
          <p:nvPr/>
        </p:nvSpPr>
        <p:spPr>
          <a:xfrm>
            <a:off x="6080709" y="2869079"/>
            <a:ext cx="943577" cy="1965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7ECE497-12AD-BABD-7333-6597E95F994D}"/>
              </a:ext>
            </a:extLst>
          </p:cNvPr>
          <p:cNvGrpSpPr/>
          <p:nvPr/>
        </p:nvGrpSpPr>
        <p:grpSpPr>
          <a:xfrm>
            <a:off x="8419049" y="3000702"/>
            <a:ext cx="367438" cy="1667229"/>
            <a:chOff x="8419049" y="3000702"/>
            <a:chExt cx="367438" cy="16672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E9FA25E-00C6-E844-B779-12FAF9C195F7}"/>
                </a:ext>
              </a:extLst>
            </p:cNvPr>
            <p:cNvCxnSpPr/>
            <p:nvPr/>
          </p:nvCxnSpPr>
          <p:spPr>
            <a:xfrm>
              <a:off x="8568209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C0A1DF-8ED6-C77B-43AD-B03129958D87}"/>
                </a:ext>
              </a:extLst>
            </p:cNvPr>
            <p:cNvCxnSpPr/>
            <p:nvPr/>
          </p:nvCxnSpPr>
          <p:spPr>
            <a:xfrm>
              <a:off x="8717731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F476A27-91CA-4555-740D-F65135BC7927}"/>
                </a:ext>
              </a:extLst>
            </p:cNvPr>
            <p:cNvSpPr/>
            <p:nvPr/>
          </p:nvSpPr>
          <p:spPr>
            <a:xfrm>
              <a:off x="8419049" y="3668099"/>
              <a:ext cx="367438" cy="277705"/>
            </a:xfrm>
            <a:prstGeom prst="ellipse">
              <a:avLst/>
            </a:prstGeom>
            <a:solidFill>
              <a:srgbClr val="FCEC0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dirty="0">
                  <a:solidFill>
                    <a:schemeClr val="tx1"/>
                  </a:solidFill>
                </a:rPr>
                <a:t>Q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A84CB0-EC99-26B3-9D9B-3F3637857FAD}"/>
              </a:ext>
            </a:extLst>
          </p:cNvPr>
          <p:cNvCxnSpPr/>
          <p:nvPr/>
        </p:nvCxnSpPr>
        <p:spPr>
          <a:xfrm>
            <a:off x="6251769" y="3018291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36C04D8-F97C-0736-67FA-2806E8A602A5}"/>
              </a:ext>
            </a:extLst>
          </p:cNvPr>
          <p:cNvCxnSpPr/>
          <p:nvPr/>
        </p:nvCxnSpPr>
        <p:spPr>
          <a:xfrm>
            <a:off x="5047737" y="3000702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A86BC4E-5F88-C391-10D5-C512272733C5}"/>
              </a:ext>
            </a:extLst>
          </p:cNvPr>
          <p:cNvCxnSpPr/>
          <p:nvPr/>
        </p:nvCxnSpPr>
        <p:spPr>
          <a:xfrm>
            <a:off x="6408043" y="3018291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9096186-5F7D-66EA-6878-E09C3311082E}"/>
              </a:ext>
            </a:extLst>
          </p:cNvPr>
          <p:cNvGrpSpPr/>
          <p:nvPr/>
        </p:nvGrpSpPr>
        <p:grpSpPr>
          <a:xfrm>
            <a:off x="7807010" y="3000702"/>
            <a:ext cx="299042" cy="1667229"/>
            <a:chOff x="7807010" y="3000702"/>
            <a:chExt cx="299042" cy="166722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6D00A0-3B0D-C120-51E5-1C323D3AD24B}"/>
                </a:ext>
              </a:extLst>
            </p:cNvPr>
            <p:cNvCxnSpPr/>
            <p:nvPr/>
          </p:nvCxnSpPr>
          <p:spPr>
            <a:xfrm>
              <a:off x="7807010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045237D-B02B-7561-7CDE-0C24D5CE2F48}"/>
                </a:ext>
              </a:extLst>
            </p:cNvPr>
            <p:cNvCxnSpPr/>
            <p:nvPr/>
          </p:nvCxnSpPr>
          <p:spPr>
            <a:xfrm>
              <a:off x="7956530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6B87C3C-8614-3275-D57F-BAF66C23D2B5}"/>
                </a:ext>
              </a:extLst>
            </p:cNvPr>
            <p:cNvCxnSpPr/>
            <p:nvPr/>
          </p:nvCxnSpPr>
          <p:spPr>
            <a:xfrm>
              <a:off x="8106052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20D5E3E-495C-C778-6A72-F559A060CF50}"/>
              </a:ext>
            </a:extLst>
          </p:cNvPr>
          <p:cNvCxnSpPr/>
          <p:nvPr/>
        </p:nvCxnSpPr>
        <p:spPr>
          <a:xfrm>
            <a:off x="5672085" y="3000702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B7C07F-7AAE-D90C-1CF0-8D36D9278B7A}"/>
              </a:ext>
            </a:extLst>
          </p:cNvPr>
          <p:cNvCxnSpPr/>
          <p:nvPr/>
        </p:nvCxnSpPr>
        <p:spPr>
          <a:xfrm>
            <a:off x="8255574" y="3000702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rapezium 49">
            <a:extLst>
              <a:ext uri="{FF2B5EF4-FFF2-40B4-BE49-F238E27FC236}">
                <a16:creationId xmlns:a16="http://schemas.microsoft.com/office/drawing/2014/main" id="{3613F6F9-B9DC-1000-2AEE-24DE1AF262FC}"/>
              </a:ext>
            </a:extLst>
          </p:cNvPr>
          <p:cNvSpPr/>
          <p:nvPr/>
        </p:nvSpPr>
        <p:spPr>
          <a:xfrm>
            <a:off x="3392129" y="4843430"/>
            <a:ext cx="3811048" cy="420171"/>
          </a:xfrm>
          <a:prstGeom prst="trapezoid">
            <a:avLst/>
          </a:prstGeom>
          <a:solidFill>
            <a:srgbClr val="80A152"/>
          </a:solidFill>
          <a:ln>
            <a:solidFill>
              <a:srgbClr val="80A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4E723E-51F4-841E-7DA8-14E95F8B359E}"/>
              </a:ext>
            </a:extLst>
          </p:cNvPr>
          <p:cNvGrpSpPr/>
          <p:nvPr/>
        </p:nvGrpSpPr>
        <p:grpSpPr>
          <a:xfrm>
            <a:off x="9043959" y="3000702"/>
            <a:ext cx="312636" cy="1667229"/>
            <a:chOff x="9043959" y="3000702"/>
            <a:chExt cx="312636" cy="166722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60B3E1-1E9D-88D1-599E-5703C1CC3865}"/>
                </a:ext>
              </a:extLst>
            </p:cNvPr>
            <p:cNvCxnSpPr/>
            <p:nvPr/>
          </p:nvCxnSpPr>
          <p:spPr>
            <a:xfrm>
              <a:off x="9207073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33EAA7-F65C-5185-1892-612CA3198530}"/>
                </a:ext>
              </a:extLst>
            </p:cNvPr>
            <p:cNvCxnSpPr/>
            <p:nvPr/>
          </p:nvCxnSpPr>
          <p:spPr>
            <a:xfrm>
              <a:off x="9043959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4CE0EAE-4D37-29E7-6D26-838F4AF0BABD}"/>
                </a:ext>
              </a:extLst>
            </p:cNvPr>
            <p:cNvCxnSpPr/>
            <p:nvPr/>
          </p:nvCxnSpPr>
          <p:spPr>
            <a:xfrm>
              <a:off x="9356595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683EB0-6AB4-8763-8FF2-4FB937FA83CA}"/>
              </a:ext>
            </a:extLst>
          </p:cNvPr>
          <p:cNvCxnSpPr/>
          <p:nvPr/>
        </p:nvCxnSpPr>
        <p:spPr>
          <a:xfrm>
            <a:off x="8880845" y="3000702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6C180B-FED8-5E20-2BC4-09BA2422B231}"/>
              </a:ext>
            </a:extLst>
          </p:cNvPr>
          <p:cNvCxnSpPr/>
          <p:nvPr/>
        </p:nvCxnSpPr>
        <p:spPr>
          <a:xfrm>
            <a:off x="8405094" y="3000702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13B122-A65C-209F-F333-D2F9C0AC8726}"/>
              </a:ext>
            </a:extLst>
          </p:cNvPr>
          <p:cNvSpPr txBox="1"/>
          <p:nvPr/>
        </p:nvSpPr>
        <p:spPr>
          <a:xfrm>
            <a:off x="1921524" y="530942"/>
            <a:ext cx="926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Take the queen and frames of open and sealed brood out as a </a:t>
            </a:r>
            <a:r>
              <a:rPr lang="en-US" sz="2400" dirty="0" err="1"/>
              <a:t>nuc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77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04427 -0.34236 C -0.05352 -0.41921 -0.06719 -0.46065 -0.08164 -0.46065 C -0.09805 -0.46065 -0.1112 -0.41921 -0.12031 -0.34236 L -0.16393 -2.96296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5755 -0.34005 C -0.06953 -0.41667 -0.0875 -0.45787 -0.10638 -0.45787 C -0.12773 -0.45787 -0.14492 -0.41667 -0.1569 -0.34005 L -0.21432 2.22222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044 L 0.00482 -0.00417 C 0.00938 -0.04051 0.00547 -0.00672 0.00847 -0.04306 C 0.01433 -0.1169 0.00834 -0.03241 0.01211 -0.08612 C 0.0112 -0.11019 0.01159 -0.14931 0.00717 -0.17686 C 0.00313 -0.20232 -3.75E-6 -0.22894 -0.00612 -0.25371 C -0.00898 -0.26528 -0.01145 -0.27686 -0.01458 -0.2882 C -0.01875 -0.30348 -0.02487 -0.31713 -0.02786 -0.33334 C -0.02825 -0.33588 -0.02838 -0.33774 -0.02903 -0.33982 C -0.03046 -0.34399 -0.03255 -0.34676 -0.03398 -0.35047 C -0.03489 -0.35324 -0.03541 -0.35625 -0.03632 -0.35903 C -0.03711 -0.36135 -0.03802 -0.36343 -0.0388 -0.36551 C -0.04088 -0.37176 -0.04401 -0.38334 -0.04726 -0.38912 C -0.05065 -0.39537 -0.05455 -0.40047 -0.05807 -0.40649 C -0.05976 -0.40926 -0.06119 -0.4125 -0.06289 -0.41505 C -0.07083 -0.42593 -0.07643 -0.43426 -0.08476 -0.44074 C -0.08671 -0.44237 -0.08867 -0.44399 -0.09075 -0.44514 C -0.09231 -0.44607 -0.09401 -0.44653 -0.09557 -0.44723 C -0.09687 -0.44862 -0.09791 -0.45047 -0.09921 -0.45162 C -0.10078 -0.45278 -0.10247 -0.45301 -0.10403 -0.45371 C -0.11276 -0.45718 -0.11185 -0.45625 -0.12343 -0.45811 C -0.1375 -0.45741 -0.15169 -0.45718 -0.16575 -0.45579 C -0.16705 -0.45579 -0.17734 -0.45232 -0.17903 -0.45162 C -0.18033 -0.45093 -0.18151 -0.45 -0.18268 -0.44931 C -0.18593 -0.44792 -0.19244 -0.44514 -0.19244 -0.44491 C -0.1957 -0.44121 -0.19674 -0.44121 -0.19843 -0.43426 C -0.19948 -0.43033 -0.20091 -0.42153 -0.20091 -0.4213 C -0.2013 -0.41713 -0.2013 -0.41274 -0.20208 -0.40857 C -0.2026 -0.40556 -0.2039 -0.40301 -0.20442 -0.4 C -0.20507 -0.39723 -0.20507 -0.39422 -0.20573 -0.39144 C -0.20677 -0.38635 -0.2082 -0.38149 -0.20937 -0.37639 C -0.21731 -0.33936 -0.20573 -0.38959 -0.21419 -0.34838 C -0.21484 -0.34537 -0.21575 -0.34306 -0.21653 -0.33982 C -0.21744 -0.35625 -0.2181 -0.40579 -0.21901 -0.38912 C -0.2194 -0.38125 -0.21966 -0.37338 -0.22018 -0.36551 C -0.22057 -0.36042 -0.22148 -0.34537 -0.22148 -0.35047 C -0.22148 -0.35903 -0.22057 -0.36783 -0.22018 -0.37639 C -0.21979 -0.36412 -0.21901 -0.32801 -0.21901 -0.33982 C -0.21901 -0.36343 -0.21224 -0.42963 -0.22018 -0.41065 C -0.22916 -0.38936 -0.22187 -0.35764 -0.22265 -0.33125 C -0.22304 -0.34051 -0.2233 -0.34977 -0.22382 -0.35903 C -0.22408 -0.36412 -0.22252 -0.37199 -0.225 -0.37408 C -0.22721 -0.37593 -0.22747 -0.3669 -0.22864 -0.36343 C -0.22903 -0.35186 -0.22942 -0.34051 -0.22994 -0.3294 C -0.2302 -0.32246 -0.22747 -0.30973 -0.23112 -0.30973 C -0.23489 -0.30973 -0.23372 -0.32246 -0.23476 -0.3294 C -0.23619 -0.3382 -0.23711 -0.34769 -0.23841 -0.35695 C -0.2388 -0.36482 -0.23958 -0.38843 -0.23958 -0.38056 C -0.23958 -0.36852 -0.23906 -0.35625 -0.23841 -0.34399 C -0.2375 -0.3294 -0.23476 -0.29885 -0.23476 -0.29862 C -0.23437 -0.30834 -0.23307 -0.3176 -0.23346 -0.32686 C -0.23385 -0.33426 -0.23476 -0.35463 -0.23711 -0.34838 C -0.24075 -0.33889 -0.2375 -0.32524 -0.23841 -0.31389 C -0.23867 -0.30949 -0.23997 -0.30533 -0.24075 -0.30116 C -0.24974 -0.3713 -0.24674 -0.34537 -0.25039 -0.37848 C -0.25 -0.3669 -0.25039 -0.35533 -0.24921 -0.34399 C -0.24882 -0.34051 -0.24882 -0.35139 -0.24804 -0.35487 C -0.24557 -0.36436 -0.24244 -0.36806 -0.23958 -0.37639 C -0.23515 -0.38889 -0.23971 -0.38195 -0.23346 -0.38912 C -0.2302 -0.39815 -0.22526 -0.41204 -0.22018 -0.41505 L -0.21653 -0.41713 C -0.20976 -0.4294 -0.21627 -0.41945 -0.20937 -0.4257 C -0.20807 -0.42686 -0.2069 -0.42871 -0.20573 -0.4301 C -0.20364 -0.43218 -0.20169 -0.43473 -0.19961 -0.43658 C -0.19856 -0.4375 -0.19713 -0.43774 -0.19596 -0.43866 C -0.19466 -0.43982 -0.19375 -0.4419 -0.19244 -0.44306 C -0.19088 -0.44422 -0.18906 -0.44399 -0.1875 -0.44514 C -0.1858 -0.4463 -0.18437 -0.44838 -0.18268 -0.44931 C -0.18073 -0.45047 -0.17864 -0.4507 -0.17669 -0.45162 C -0.175 -0.45232 -0.17343 -0.45278 -0.17187 -0.45371 C -0.16979 -0.45487 -0.16796 -0.45741 -0.16575 -0.45811 C -0.16145 -0.45949 -0.1569 -0.45926 -0.15247 -0.46019 C -0.14869 -0.46088 -0.14296 -0.4632 -0.13919 -0.46436 C -0.12864 -0.46366 -0.1181 -0.46505 -0.10768 -0.46227 C -0.10416 -0.46135 -0.1013 -0.45649 -0.09804 -0.45371 C -0.09127 -0.44769 -0.08919 -0.44653 -0.08229 -0.43426 C -0.08112 -0.43218 -0.07981 -0.43033 -0.07864 -0.42801 C -0.07617 -0.42246 -0.07421 -0.41574 -0.07148 -0.41065 C -0.06601 -0.40093 -0.06432 -0.39931 -0.06054 -0.38912 C -0.05924 -0.38565 -0.05833 -0.38172 -0.0569 -0.37848 C -0.05546 -0.37524 -0.05338 -0.37315 -0.05208 -0.36991 C -0.05052 -0.36598 -0.04974 -0.36112 -0.04843 -0.35695 C -0.04778 -0.35463 -0.04687 -0.35255 -0.04596 -0.35047 C -0.04479 -0.34769 -0.04336 -0.34514 -0.04244 -0.3419 C -0.04127 -0.33843 -0.04088 -0.33473 -0.03997 -0.33125 C -0.03893 -0.32778 -0.03737 -0.32408 -0.03632 -0.32061 C -0.03398 -0.31204 -0.02994 -0.28797 -0.02903 -0.2838 C -0.02825 -0.28033 -0.0276 -0.27662 -0.02669 -0.27315 C -0.02591 -0.27014 -0.02487 -0.2676 -0.02421 -0.26459 C -0.02421 -0.26436 -0.02044 -0.24445 -0.0194 -0.23866 C -0.01901 -0.23658 -0.01875 -0.23426 -0.01823 -0.23218 L -0.01575 -0.22362 C -0.01497 -0.21783 -0.01393 -0.21227 -0.01341 -0.20695 C -0.01185 -0.19121 -0.01276 -0.19769 -0.01093 -0.18496 C -0.00716 -0.12524 -0.01198 -0.19954 -0.00846 -0.1507 C -0.00807 -0.14422 -0.00781 -0.1375 -0.00729 -0.13172 C -0.00703 -0.12824 -0.00638 -0.12547 -0.00612 -0.12269 C -0.0056 -0.11806 -0.0052 -0.1125 -0.00494 -0.10764 C -0.00442 -0.10232 -0.00403 -0.09607 -0.00364 -0.09074 C -0.00325 -0.0838 -0.00299 -0.07732 -0.00247 -0.07107 C -0.00078 -0.04885 -0.00195 -0.06667 -3.75E-6 -0.04954 C 0.00039 -0.04514 0.00065 -0.04098 0.00118 -0.03658 C 0.00196 -0.0294 0.00352 -0.01505 0.00352 -0.01482 C 0.00313 -0.01227 0.00391 -0.00787 0.00235 -0.00649 C 0.00039 -0.00463 -0.00494 -0.02037 0.00118 -0.0044 C -0.00013 0.00277 -3.75E-6 0.00439 -3.75E-6 4.07407E-6 " pathEditMode="relative" rAng="0" ptsTypes="AAAAAAA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-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-0.10925 -0.35787 C -0.13203 -0.43843 -0.16615 -0.48172 -0.20196 -0.48172 C -0.24271 -0.48172 -0.27526 -0.43843 -0.29805 -0.35787 L -0.40716 2.22222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04F7F-1739-C12F-DFB1-D8F2EBE7B028}"/>
              </a:ext>
            </a:extLst>
          </p:cNvPr>
          <p:cNvSpPr/>
          <p:nvPr/>
        </p:nvSpPr>
        <p:spPr>
          <a:xfrm>
            <a:off x="10326231" y="4412934"/>
            <a:ext cx="1998149" cy="705508"/>
          </a:xfrm>
          <a:prstGeom prst="rect">
            <a:avLst/>
          </a:prstGeom>
          <a:solidFill>
            <a:srgbClr val="F7CD0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Trapezium 6">
            <a:extLst>
              <a:ext uri="{FF2B5EF4-FFF2-40B4-BE49-F238E27FC236}">
                <a16:creationId xmlns:a16="http://schemas.microsoft.com/office/drawing/2014/main" id="{E8D69A94-AE87-8695-066C-1C941079CCEB}"/>
              </a:ext>
            </a:extLst>
          </p:cNvPr>
          <p:cNvSpPr/>
          <p:nvPr/>
        </p:nvSpPr>
        <p:spPr>
          <a:xfrm>
            <a:off x="7452549" y="4843429"/>
            <a:ext cx="2254148" cy="420172"/>
          </a:xfrm>
          <a:prstGeom prst="trapezoid">
            <a:avLst/>
          </a:prstGeom>
          <a:solidFill>
            <a:srgbClr val="80A152"/>
          </a:solidFill>
          <a:ln>
            <a:solidFill>
              <a:srgbClr val="80A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D5CE00-4A2E-D3F1-2AB8-573388D9C239}"/>
              </a:ext>
            </a:extLst>
          </p:cNvPr>
          <p:cNvCxnSpPr>
            <a:cxnSpLocks/>
          </p:cNvCxnSpPr>
          <p:nvPr/>
        </p:nvCxnSpPr>
        <p:spPr>
          <a:xfrm flipV="1">
            <a:off x="10002416" y="3155018"/>
            <a:ext cx="709127" cy="207933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C2E87E9-9E72-422A-F395-E7FFC8039A1A}"/>
              </a:ext>
            </a:extLst>
          </p:cNvPr>
          <p:cNvGrpSpPr/>
          <p:nvPr/>
        </p:nvGrpSpPr>
        <p:grpSpPr>
          <a:xfrm rot="10800000">
            <a:off x="10199110" y="4640412"/>
            <a:ext cx="2254147" cy="623189"/>
            <a:chOff x="4824488" y="2068849"/>
            <a:chExt cx="2254147" cy="623189"/>
          </a:xfrm>
        </p:grpSpPr>
        <p:sp>
          <p:nvSpPr>
            <p:cNvPr id="10" name="L-shape 9">
              <a:extLst>
                <a:ext uri="{FF2B5EF4-FFF2-40B4-BE49-F238E27FC236}">
                  <a16:creationId xmlns:a16="http://schemas.microsoft.com/office/drawing/2014/main" id="{7EDABDFA-E45C-C922-F80C-7FE2CD955C9E}"/>
                </a:ext>
              </a:extLst>
            </p:cNvPr>
            <p:cNvSpPr/>
            <p:nvPr/>
          </p:nvSpPr>
          <p:spPr>
            <a:xfrm rot="10800000">
              <a:off x="6955230" y="2068849"/>
              <a:ext cx="117074" cy="604435"/>
            </a:xfrm>
            <a:prstGeom prst="corner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id="{5325183B-54C2-B69E-0A54-CF00A9F71FB3}"/>
                </a:ext>
              </a:extLst>
            </p:cNvPr>
            <p:cNvSpPr/>
            <p:nvPr/>
          </p:nvSpPr>
          <p:spPr>
            <a:xfrm rot="10800000" flipH="1">
              <a:off x="4824488" y="2068849"/>
              <a:ext cx="117074" cy="623189"/>
            </a:xfrm>
            <a:prstGeom prst="corner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AC1E32-C5E8-5F54-8BA3-23B51B5C7C8D}"/>
                </a:ext>
              </a:extLst>
            </p:cNvPr>
            <p:cNvCxnSpPr>
              <a:cxnSpLocks/>
            </p:cNvCxnSpPr>
            <p:nvPr/>
          </p:nvCxnSpPr>
          <p:spPr>
            <a:xfrm>
              <a:off x="4824488" y="2098099"/>
              <a:ext cx="2254147" cy="0"/>
            </a:xfrm>
            <a:prstGeom prst="line">
              <a:avLst/>
            </a:prstGeom>
            <a:ln w="889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EDFC0AE-7477-B791-A18E-8A31343FB71D}"/>
              </a:ext>
            </a:extLst>
          </p:cNvPr>
          <p:cNvSpPr txBox="1"/>
          <p:nvPr/>
        </p:nvSpPr>
        <p:spPr>
          <a:xfrm>
            <a:off x="4880919" y="5881816"/>
            <a:ext cx="200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Day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1F4DB9-250C-04E6-5B14-530AAEE3415D}"/>
              </a:ext>
            </a:extLst>
          </p:cNvPr>
          <p:cNvSpPr/>
          <p:nvPr/>
        </p:nvSpPr>
        <p:spPr>
          <a:xfrm>
            <a:off x="7577631" y="2869079"/>
            <a:ext cx="1998149" cy="1974350"/>
          </a:xfrm>
          <a:prstGeom prst="rect">
            <a:avLst/>
          </a:prstGeom>
          <a:solidFill>
            <a:srgbClr val="80A15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A161140-AFFB-B33A-A4EC-59E916165B07}"/>
              </a:ext>
            </a:extLst>
          </p:cNvPr>
          <p:cNvSpPr/>
          <p:nvPr/>
        </p:nvSpPr>
        <p:spPr>
          <a:xfrm>
            <a:off x="4887760" y="2851488"/>
            <a:ext cx="943577" cy="1965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27E82E6-7062-151F-A1B8-CB48BB899E63}"/>
              </a:ext>
            </a:extLst>
          </p:cNvPr>
          <p:cNvSpPr/>
          <p:nvPr/>
        </p:nvSpPr>
        <p:spPr>
          <a:xfrm>
            <a:off x="3574769" y="2843629"/>
            <a:ext cx="943577" cy="1965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194AB1E-FABB-0990-7DDD-11A94900EA4C}"/>
              </a:ext>
            </a:extLst>
          </p:cNvPr>
          <p:cNvSpPr/>
          <p:nvPr/>
        </p:nvSpPr>
        <p:spPr>
          <a:xfrm>
            <a:off x="6080709" y="2869079"/>
            <a:ext cx="943577" cy="1965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7ECE497-12AD-BABD-7333-6597E95F994D}"/>
              </a:ext>
            </a:extLst>
          </p:cNvPr>
          <p:cNvGrpSpPr/>
          <p:nvPr/>
        </p:nvGrpSpPr>
        <p:grpSpPr>
          <a:xfrm>
            <a:off x="6427350" y="3026987"/>
            <a:ext cx="367438" cy="1667229"/>
            <a:chOff x="8419049" y="3000702"/>
            <a:chExt cx="367438" cy="16672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E9FA25E-00C6-E844-B779-12FAF9C195F7}"/>
                </a:ext>
              </a:extLst>
            </p:cNvPr>
            <p:cNvCxnSpPr/>
            <p:nvPr/>
          </p:nvCxnSpPr>
          <p:spPr>
            <a:xfrm>
              <a:off x="8568209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C0A1DF-8ED6-C77B-43AD-B03129958D87}"/>
                </a:ext>
              </a:extLst>
            </p:cNvPr>
            <p:cNvCxnSpPr/>
            <p:nvPr/>
          </p:nvCxnSpPr>
          <p:spPr>
            <a:xfrm>
              <a:off x="8717731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F476A27-91CA-4555-740D-F65135BC7927}"/>
                </a:ext>
              </a:extLst>
            </p:cNvPr>
            <p:cNvSpPr/>
            <p:nvPr/>
          </p:nvSpPr>
          <p:spPr>
            <a:xfrm>
              <a:off x="8419049" y="3668099"/>
              <a:ext cx="367438" cy="277705"/>
            </a:xfrm>
            <a:prstGeom prst="ellipse">
              <a:avLst/>
            </a:prstGeom>
            <a:solidFill>
              <a:srgbClr val="FCEC0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dirty="0">
                  <a:solidFill>
                    <a:schemeClr val="tx1"/>
                  </a:solidFill>
                </a:rPr>
                <a:t>Q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A84CB0-EC99-26B3-9D9B-3F3637857FAD}"/>
              </a:ext>
            </a:extLst>
          </p:cNvPr>
          <p:cNvCxnSpPr/>
          <p:nvPr/>
        </p:nvCxnSpPr>
        <p:spPr>
          <a:xfrm>
            <a:off x="6251769" y="3018291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36C04D8-F97C-0736-67FA-2806E8A602A5}"/>
              </a:ext>
            </a:extLst>
          </p:cNvPr>
          <p:cNvCxnSpPr/>
          <p:nvPr/>
        </p:nvCxnSpPr>
        <p:spPr>
          <a:xfrm>
            <a:off x="5047737" y="3000702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A86BC4E-5F88-C391-10D5-C512272733C5}"/>
              </a:ext>
            </a:extLst>
          </p:cNvPr>
          <p:cNvCxnSpPr/>
          <p:nvPr/>
        </p:nvCxnSpPr>
        <p:spPr>
          <a:xfrm>
            <a:off x="6408043" y="3018291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9096186-5F7D-66EA-6878-E09C3311082E}"/>
              </a:ext>
            </a:extLst>
          </p:cNvPr>
          <p:cNvGrpSpPr/>
          <p:nvPr/>
        </p:nvGrpSpPr>
        <p:grpSpPr>
          <a:xfrm>
            <a:off x="5228322" y="3018290"/>
            <a:ext cx="299042" cy="1667229"/>
            <a:chOff x="7807010" y="3000702"/>
            <a:chExt cx="299042" cy="166722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6D00A0-3B0D-C120-51E5-1C323D3AD24B}"/>
                </a:ext>
              </a:extLst>
            </p:cNvPr>
            <p:cNvCxnSpPr/>
            <p:nvPr/>
          </p:nvCxnSpPr>
          <p:spPr>
            <a:xfrm>
              <a:off x="7807010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045237D-B02B-7561-7CDE-0C24D5CE2F48}"/>
                </a:ext>
              </a:extLst>
            </p:cNvPr>
            <p:cNvCxnSpPr/>
            <p:nvPr/>
          </p:nvCxnSpPr>
          <p:spPr>
            <a:xfrm>
              <a:off x="7956530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6B87C3C-8614-3275-D57F-BAF66C23D2B5}"/>
                </a:ext>
              </a:extLst>
            </p:cNvPr>
            <p:cNvCxnSpPr/>
            <p:nvPr/>
          </p:nvCxnSpPr>
          <p:spPr>
            <a:xfrm>
              <a:off x="8106052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20D5E3E-495C-C778-6A72-F559A060CF50}"/>
              </a:ext>
            </a:extLst>
          </p:cNvPr>
          <p:cNvCxnSpPr/>
          <p:nvPr/>
        </p:nvCxnSpPr>
        <p:spPr>
          <a:xfrm>
            <a:off x="5672085" y="3000702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rapezium 49">
            <a:extLst>
              <a:ext uri="{FF2B5EF4-FFF2-40B4-BE49-F238E27FC236}">
                <a16:creationId xmlns:a16="http://schemas.microsoft.com/office/drawing/2014/main" id="{3613F6F9-B9DC-1000-2AEE-24DE1AF262FC}"/>
              </a:ext>
            </a:extLst>
          </p:cNvPr>
          <p:cNvSpPr/>
          <p:nvPr/>
        </p:nvSpPr>
        <p:spPr>
          <a:xfrm>
            <a:off x="3392129" y="4843430"/>
            <a:ext cx="3811048" cy="420171"/>
          </a:xfrm>
          <a:prstGeom prst="trapezoid">
            <a:avLst/>
          </a:prstGeom>
          <a:solidFill>
            <a:srgbClr val="80A152"/>
          </a:solidFill>
          <a:ln>
            <a:solidFill>
              <a:srgbClr val="80A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60B3E1-1E9D-88D1-599E-5703C1CC3865}"/>
              </a:ext>
            </a:extLst>
          </p:cNvPr>
          <p:cNvCxnSpPr/>
          <p:nvPr/>
        </p:nvCxnSpPr>
        <p:spPr>
          <a:xfrm>
            <a:off x="4240277" y="3031434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33EAA7-F65C-5185-1892-612CA3198530}"/>
              </a:ext>
            </a:extLst>
          </p:cNvPr>
          <p:cNvCxnSpPr/>
          <p:nvPr/>
        </p:nvCxnSpPr>
        <p:spPr>
          <a:xfrm>
            <a:off x="4077163" y="3031434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CE0EAE-4D37-29E7-6D26-838F4AF0BABD}"/>
              </a:ext>
            </a:extLst>
          </p:cNvPr>
          <p:cNvCxnSpPr/>
          <p:nvPr/>
        </p:nvCxnSpPr>
        <p:spPr>
          <a:xfrm>
            <a:off x="4389799" y="3031434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683EB0-6AB4-8763-8FF2-4FB937FA83CA}"/>
              </a:ext>
            </a:extLst>
          </p:cNvPr>
          <p:cNvCxnSpPr/>
          <p:nvPr/>
        </p:nvCxnSpPr>
        <p:spPr>
          <a:xfrm>
            <a:off x="8880845" y="3000702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9EF01-78B7-7BDE-BFEF-668145FEE027}"/>
              </a:ext>
            </a:extLst>
          </p:cNvPr>
          <p:cNvGrpSpPr/>
          <p:nvPr/>
        </p:nvGrpSpPr>
        <p:grpSpPr>
          <a:xfrm>
            <a:off x="8255574" y="3000702"/>
            <a:ext cx="149520" cy="1667229"/>
            <a:chOff x="8255574" y="3000702"/>
            <a:chExt cx="149520" cy="16672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1B7C07F-7AAE-D90C-1CF0-8D36D9278B7A}"/>
                </a:ext>
              </a:extLst>
            </p:cNvPr>
            <p:cNvCxnSpPr/>
            <p:nvPr/>
          </p:nvCxnSpPr>
          <p:spPr>
            <a:xfrm>
              <a:off x="8255574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A6C180B-FED8-5E20-2BC4-09BA2422B231}"/>
                </a:ext>
              </a:extLst>
            </p:cNvPr>
            <p:cNvCxnSpPr/>
            <p:nvPr/>
          </p:nvCxnSpPr>
          <p:spPr>
            <a:xfrm>
              <a:off x="8405094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D886485-622A-12A7-474C-AE948362C3AF}"/>
              </a:ext>
            </a:extLst>
          </p:cNvPr>
          <p:cNvSpPr/>
          <p:nvPr/>
        </p:nvSpPr>
        <p:spPr>
          <a:xfrm>
            <a:off x="3574769" y="2422451"/>
            <a:ext cx="951914" cy="420172"/>
          </a:xfrm>
          <a:prstGeom prst="rect">
            <a:avLst/>
          </a:prstGeom>
          <a:gradFill flip="none" rotWithShape="1">
            <a:gsLst>
              <a:gs pos="0">
                <a:srgbClr val="80A152">
                  <a:tint val="66000"/>
                  <a:satMod val="160000"/>
                </a:srgbClr>
              </a:gs>
              <a:gs pos="50000">
                <a:srgbClr val="80A152">
                  <a:tint val="44500"/>
                  <a:satMod val="160000"/>
                </a:srgbClr>
              </a:gs>
              <a:gs pos="100000">
                <a:srgbClr val="80A152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Feed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6F44866-6F75-D575-89E4-514FB41F20EC}"/>
              </a:ext>
            </a:extLst>
          </p:cNvPr>
          <p:cNvSpPr/>
          <p:nvPr/>
        </p:nvSpPr>
        <p:spPr>
          <a:xfrm>
            <a:off x="4878833" y="2422951"/>
            <a:ext cx="951914" cy="420172"/>
          </a:xfrm>
          <a:prstGeom prst="rect">
            <a:avLst/>
          </a:prstGeom>
          <a:gradFill flip="none" rotWithShape="1">
            <a:gsLst>
              <a:gs pos="0">
                <a:srgbClr val="80A152">
                  <a:tint val="66000"/>
                  <a:satMod val="160000"/>
                </a:srgbClr>
              </a:gs>
              <a:gs pos="50000">
                <a:srgbClr val="80A152">
                  <a:tint val="44500"/>
                  <a:satMod val="160000"/>
                </a:srgbClr>
              </a:gs>
              <a:gs pos="100000">
                <a:srgbClr val="80A152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Feed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A05D4C-4EA0-7E21-9D42-3200188917D4}"/>
              </a:ext>
            </a:extLst>
          </p:cNvPr>
          <p:cNvSpPr/>
          <p:nvPr/>
        </p:nvSpPr>
        <p:spPr>
          <a:xfrm>
            <a:off x="6080119" y="2451737"/>
            <a:ext cx="951914" cy="420172"/>
          </a:xfrm>
          <a:prstGeom prst="rect">
            <a:avLst/>
          </a:prstGeom>
          <a:gradFill flip="none" rotWithShape="1">
            <a:gsLst>
              <a:gs pos="0">
                <a:srgbClr val="80A152">
                  <a:tint val="66000"/>
                  <a:satMod val="160000"/>
                </a:srgbClr>
              </a:gs>
              <a:gs pos="50000">
                <a:srgbClr val="80A152">
                  <a:tint val="44500"/>
                  <a:satMod val="160000"/>
                </a:srgbClr>
              </a:gs>
              <a:gs pos="100000">
                <a:srgbClr val="80A152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Feed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7A3A11-0C9C-EC30-830F-2BA1A0771E30}"/>
              </a:ext>
            </a:extLst>
          </p:cNvPr>
          <p:cNvSpPr txBox="1"/>
          <p:nvPr/>
        </p:nvSpPr>
        <p:spPr>
          <a:xfrm>
            <a:off x="1921524" y="530942"/>
            <a:ext cx="926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Make up the rest of the nucs with foundation (or DC) and feed</a:t>
            </a:r>
          </a:p>
        </p:txBody>
      </p:sp>
    </p:spTree>
    <p:extLst>
      <p:ext uri="{BB962C8B-B14F-4D97-AF65-F5344CB8AC3E}">
        <p14:creationId xmlns:p14="http://schemas.microsoft.com/office/powerpoint/2010/main" val="29118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04362 -0.35787 C -0.05261 -0.43843 -0.06628 -0.48172 -0.08047 -0.48172 C -0.09675 -0.48172 -0.10977 -0.43843 -0.11888 -0.35787 L -0.16237 2.22222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 -0.35787 C -0.12083 -0.43843 -0.15208 -0.48172 -0.18489 -0.48172 C -0.22213 -0.48172 -0.25195 -0.43843 -0.27278 -0.35787 L -0.37265 2.22222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33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ium 6">
            <a:extLst>
              <a:ext uri="{FF2B5EF4-FFF2-40B4-BE49-F238E27FC236}">
                <a16:creationId xmlns:a16="http://schemas.microsoft.com/office/drawing/2014/main" id="{E8D69A94-AE87-8695-066C-1C941079CCEB}"/>
              </a:ext>
            </a:extLst>
          </p:cNvPr>
          <p:cNvSpPr/>
          <p:nvPr/>
        </p:nvSpPr>
        <p:spPr>
          <a:xfrm>
            <a:off x="8684387" y="4828214"/>
            <a:ext cx="2254148" cy="420172"/>
          </a:xfrm>
          <a:prstGeom prst="trapezoid">
            <a:avLst/>
          </a:prstGeom>
          <a:solidFill>
            <a:srgbClr val="80A152"/>
          </a:solidFill>
          <a:ln>
            <a:solidFill>
              <a:srgbClr val="80A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DFC0AE-7477-B791-A18E-8A31343FB71D}"/>
              </a:ext>
            </a:extLst>
          </p:cNvPr>
          <p:cNvSpPr txBox="1"/>
          <p:nvPr/>
        </p:nvSpPr>
        <p:spPr>
          <a:xfrm>
            <a:off x="4880919" y="5881816"/>
            <a:ext cx="200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Day 7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27E82E6-7062-151F-A1B8-CB48BB899E63}"/>
              </a:ext>
            </a:extLst>
          </p:cNvPr>
          <p:cNvSpPr/>
          <p:nvPr/>
        </p:nvSpPr>
        <p:spPr>
          <a:xfrm>
            <a:off x="3574769" y="2843629"/>
            <a:ext cx="943577" cy="1965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194AB1E-FABB-0990-7DDD-11A94900EA4C}"/>
              </a:ext>
            </a:extLst>
          </p:cNvPr>
          <p:cNvSpPr/>
          <p:nvPr/>
        </p:nvSpPr>
        <p:spPr>
          <a:xfrm>
            <a:off x="9812051" y="2839793"/>
            <a:ext cx="943577" cy="1965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7ECE497-12AD-BABD-7333-6597E95F994D}"/>
              </a:ext>
            </a:extLst>
          </p:cNvPr>
          <p:cNvGrpSpPr/>
          <p:nvPr/>
        </p:nvGrpSpPr>
        <p:grpSpPr>
          <a:xfrm>
            <a:off x="10158692" y="2997701"/>
            <a:ext cx="367438" cy="1667229"/>
            <a:chOff x="8419049" y="3000702"/>
            <a:chExt cx="367438" cy="16672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E9FA25E-00C6-E844-B779-12FAF9C195F7}"/>
                </a:ext>
              </a:extLst>
            </p:cNvPr>
            <p:cNvCxnSpPr/>
            <p:nvPr/>
          </p:nvCxnSpPr>
          <p:spPr>
            <a:xfrm>
              <a:off x="8568209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C0A1DF-8ED6-C77B-43AD-B03129958D87}"/>
                </a:ext>
              </a:extLst>
            </p:cNvPr>
            <p:cNvCxnSpPr/>
            <p:nvPr/>
          </p:nvCxnSpPr>
          <p:spPr>
            <a:xfrm>
              <a:off x="8717731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F476A27-91CA-4555-740D-F65135BC7927}"/>
                </a:ext>
              </a:extLst>
            </p:cNvPr>
            <p:cNvSpPr/>
            <p:nvPr/>
          </p:nvSpPr>
          <p:spPr>
            <a:xfrm>
              <a:off x="8419049" y="3668099"/>
              <a:ext cx="367438" cy="277705"/>
            </a:xfrm>
            <a:prstGeom prst="ellipse">
              <a:avLst/>
            </a:prstGeom>
            <a:solidFill>
              <a:srgbClr val="FCEC0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dirty="0">
                  <a:solidFill>
                    <a:schemeClr val="tx1"/>
                  </a:solidFill>
                </a:rPr>
                <a:t>Q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A84CB0-EC99-26B3-9D9B-3F3637857FAD}"/>
              </a:ext>
            </a:extLst>
          </p:cNvPr>
          <p:cNvCxnSpPr/>
          <p:nvPr/>
        </p:nvCxnSpPr>
        <p:spPr>
          <a:xfrm>
            <a:off x="9983111" y="2989005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rapezium 49">
            <a:extLst>
              <a:ext uri="{FF2B5EF4-FFF2-40B4-BE49-F238E27FC236}">
                <a16:creationId xmlns:a16="http://schemas.microsoft.com/office/drawing/2014/main" id="{3613F6F9-B9DC-1000-2AEE-24DE1AF262FC}"/>
              </a:ext>
            </a:extLst>
          </p:cNvPr>
          <p:cNvSpPr/>
          <p:nvPr/>
        </p:nvSpPr>
        <p:spPr>
          <a:xfrm>
            <a:off x="3392129" y="4843430"/>
            <a:ext cx="3811048" cy="420171"/>
          </a:xfrm>
          <a:prstGeom prst="trapezoid">
            <a:avLst/>
          </a:prstGeom>
          <a:solidFill>
            <a:srgbClr val="80A152"/>
          </a:solidFill>
          <a:ln>
            <a:solidFill>
              <a:srgbClr val="80A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60B3E1-1E9D-88D1-599E-5703C1CC3865}"/>
              </a:ext>
            </a:extLst>
          </p:cNvPr>
          <p:cNvCxnSpPr/>
          <p:nvPr/>
        </p:nvCxnSpPr>
        <p:spPr>
          <a:xfrm>
            <a:off x="4240277" y="3031434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33EAA7-F65C-5185-1892-612CA3198530}"/>
              </a:ext>
            </a:extLst>
          </p:cNvPr>
          <p:cNvCxnSpPr/>
          <p:nvPr/>
        </p:nvCxnSpPr>
        <p:spPr>
          <a:xfrm>
            <a:off x="4077163" y="3031434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CE0EAE-4D37-29E7-6D26-838F4AF0BABD}"/>
              </a:ext>
            </a:extLst>
          </p:cNvPr>
          <p:cNvCxnSpPr/>
          <p:nvPr/>
        </p:nvCxnSpPr>
        <p:spPr>
          <a:xfrm>
            <a:off x="4389799" y="3031434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683EB0-6AB4-8763-8FF2-4FB937FA83CA}"/>
              </a:ext>
            </a:extLst>
          </p:cNvPr>
          <p:cNvCxnSpPr/>
          <p:nvPr/>
        </p:nvCxnSpPr>
        <p:spPr>
          <a:xfrm>
            <a:off x="10616372" y="2997701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9EF01-78B7-7BDE-BFEF-668145FEE027}"/>
              </a:ext>
            </a:extLst>
          </p:cNvPr>
          <p:cNvGrpSpPr/>
          <p:nvPr/>
        </p:nvGrpSpPr>
        <p:grpSpPr>
          <a:xfrm>
            <a:off x="3759177" y="3018289"/>
            <a:ext cx="149520" cy="1667229"/>
            <a:chOff x="8255574" y="3000702"/>
            <a:chExt cx="149520" cy="16672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1B7C07F-7AAE-D90C-1CF0-8D36D9278B7A}"/>
                </a:ext>
              </a:extLst>
            </p:cNvPr>
            <p:cNvCxnSpPr/>
            <p:nvPr/>
          </p:nvCxnSpPr>
          <p:spPr>
            <a:xfrm>
              <a:off x="8255574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A6C180B-FED8-5E20-2BC4-09BA2422B231}"/>
                </a:ext>
              </a:extLst>
            </p:cNvPr>
            <p:cNvCxnSpPr/>
            <p:nvPr/>
          </p:nvCxnSpPr>
          <p:spPr>
            <a:xfrm>
              <a:off x="8405094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D886485-622A-12A7-474C-AE948362C3AF}"/>
              </a:ext>
            </a:extLst>
          </p:cNvPr>
          <p:cNvSpPr/>
          <p:nvPr/>
        </p:nvSpPr>
        <p:spPr>
          <a:xfrm>
            <a:off x="3574769" y="2422451"/>
            <a:ext cx="951914" cy="420172"/>
          </a:xfrm>
          <a:prstGeom prst="rect">
            <a:avLst/>
          </a:prstGeom>
          <a:gradFill flip="none" rotWithShape="1">
            <a:gsLst>
              <a:gs pos="0">
                <a:srgbClr val="80A152">
                  <a:tint val="66000"/>
                  <a:satMod val="160000"/>
                </a:srgbClr>
              </a:gs>
              <a:gs pos="50000">
                <a:srgbClr val="80A152">
                  <a:tint val="44500"/>
                  <a:satMod val="160000"/>
                </a:srgbClr>
              </a:gs>
              <a:gs pos="100000">
                <a:srgbClr val="80A152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Feed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99ED16-6C6F-4867-7D67-ECEF083467A0}"/>
              </a:ext>
            </a:extLst>
          </p:cNvPr>
          <p:cNvGrpSpPr/>
          <p:nvPr/>
        </p:nvGrpSpPr>
        <p:grpSpPr>
          <a:xfrm>
            <a:off x="6096000" y="2449238"/>
            <a:ext cx="952504" cy="2394192"/>
            <a:chOff x="4878833" y="2422951"/>
            <a:chExt cx="952504" cy="239419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A161140-AFFB-B33A-A4EC-59E916165B07}"/>
                </a:ext>
              </a:extLst>
            </p:cNvPr>
            <p:cNvSpPr/>
            <p:nvPr/>
          </p:nvSpPr>
          <p:spPr>
            <a:xfrm>
              <a:off x="4887760" y="2851488"/>
              <a:ext cx="943577" cy="19656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6C04D8-F97C-0736-67FA-2806E8A602A5}"/>
                </a:ext>
              </a:extLst>
            </p:cNvPr>
            <p:cNvCxnSpPr/>
            <p:nvPr/>
          </p:nvCxnSpPr>
          <p:spPr>
            <a:xfrm>
              <a:off x="5047737" y="3000702"/>
              <a:ext cx="0" cy="1667229"/>
            </a:xfrm>
            <a:prstGeom prst="line">
              <a:avLst/>
            </a:prstGeom>
            <a:ln w="47625">
              <a:solidFill>
                <a:srgbClr val="E5A30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9096186-5F7D-66EA-6878-E09C3311082E}"/>
                </a:ext>
              </a:extLst>
            </p:cNvPr>
            <p:cNvGrpSpPr/>
            <p:nvPr/>
          </p:nvGrpSpPr>
          <p:grpSpPr>
            <a:xfrm>
              <a:off x="5228322" y="3018290"/>
              <a:ext cx="299042" cy="1667229"/>
              <a:chOff x="7807010" y="3000702"/>
              <a:chExt cx="299042" cy="166722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C6D00A0-3B0D-C120-51E5-1C323D3AD24B}"/>
                  </a:ext>
                </a:extLst>
              </p:cNvPr>
              <p:cNvCxnSpPr/>
              <p:nvPr/>
            </p:nvCxnSpPr>
            <p:spPr>
              <a:xfrm>
                <a:off x="7807010" y="3000702"/>
                <a:ext cx="0" cy="1667229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045237D-B02B-7561-7CDE-0C24D5CE2F48}"/>
                  </a:ext>
                </a:extLst>
              </p:cNvPr>
              <p:cNvCxnSpPr/>
              <p:nvPr/>
            </p:nvCxnSpPr>
            <p:spPr>
              <a:xfrm>
                <a:off x="7956530" y="3000702"/>
                <a:ext cx="0" cy="1667229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6B87C3C-8614-3275-D57F-BAF66C23D2B5}"/>
                  </a:ext>
                </a:extLst>
              </p:cNvPr>
              <p:cNvCxnSpPr/>
              <p:nvPr/>
            </p:nvCxnSpPr>
            <p:spPr>
              <a:xfrm>
                <a:off x="8106052" y="3000702"/>
                <a:ext cx="0" cy="1667229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20D5E3E-495C-C778-6A72-F559A060CF50}"/>
                </a:ext>
              </a:extLst>
            </p:cNvPr>
            <p:cNvCxnSpPr/>
            <p:nvPr/>
          </p:nvCxnSpPr>
          <p:spPr>
            <a:xfrm>
              <a:off x="5672085" y="3000702"/>
              <a:ext cx="0" cy="1667229"/>
            </a:xfrm>
            <a:prstGeom prst="line">
              <a:avLst/>
            </a:prstGeom>
            <a:ln w="47625">
              <a:solidFill>
                <a:srgbClr val="E5A30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F44866-6F75-D575-89E4-514FB41F20EC}"/>
                </a:ext>
              </a:extLst>
            </p:cNvPr>
            <p:cNvSpPr/>
            <p:nvPr/>
          </p:nvSpPr>
          <p:spPr>
            <a:xfrm>
              <a:off x="4878833" y="2422951"/>
              <a:ext cx="951914" cy="420172"/>
            </a:xfrm>
            <a:prstGeom prst="rect">
              <a:avLst/>
            </a:prstGeom>
            <a:gradFill flip="none" rotWithShape="1">
              <a:gsLst>
                <a:gs pos="0">
                  <a:srgbClr val="80A152">
                    <a:tint val="66000"/>
                    <a:satMod val="160000"/>
                  </a:srgbClr>
                </a:gs>
                <a:gs pos="50000">
                  <a:srgbClr val="80A152">
                    <a:tint val="44500"/>
                    <a:satMod val="160000"/>
                  </a:srgbClr>
                </a:gs>
                <a:gs pos="100000">
                  <a:srgbClr val="80A152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Feed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DA05D4C-4EA0-7E21-9D42-3200188917D4}"/>
              </a:ext>
            </a:extLst>
          </p:cNvPr>
          <p:cNvSpPr/>
          <p:nvPr/>
        </p:nvSpPr>
        <p:spPr>
          <a:xfrm>
            <a:off x="9811461" y="2422451"/>
            <a:ext cx="951914" cy="420172"/>
          </a:xfrm>
          <a:prstGeom prst="rect">
            <a:avLst/>
          </a:prstGeom>
          <a:gradFill flip="none" rotWithShape="1">
            <a:gsLst>
              <a:gs pos="0">
                <a:srgbClr val="80A152">
                  <a:tint val="66000"/>
                  <a:satMod val="160000"/>
                </a:srgbClr>
              </a:gs>
              <a:gs pos="50000">
                <a:srgbClr val="80A152">
                  <a:tint val="44500"/>
                  <a:satMod val="160000"/>
                </a:srgbClr>
              </a:gs>
              <a:gs pos="100000">
                <a:srgbClr val="80A152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Feed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E64384-681D-BBFE-4CFD-744A6B0E3C30}"/>
              </a:ext>
            </a:extLst>
          </p:cNvPr>
          <p:cNvCxnSpPr/>
          <p:nvPr/>
        </p:nvCxnSpPr>
        <p:spPr>
          <a:xfrm>
            <a:off x="10165935" y="2981544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CE62E35A-F79C-E8B8-13B2-196CADF64725}"/>
              </a:ext>
            </a:extLst>
          </p:cNvPr>
          <p:cNvSpPr/>
          <p:nvPr/>
        </p:nvSpPr>
        <p:spPr>
          <a:xfrm flipH="1">
            <a:off x="4093514" y="3460838"/>
            <a:ext cx="141612" cy="235749"/>
          </a:xfrm>
          <a:prstGeom prst="ellipse">
            <a:avLst/>
          </a:prstGeom>
          <a:solidFill>
            <a:srgbClr val="C2C1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6EE639-6BC3-F11E-0E22-F7F1E3665BF6}"/>
              </a:ext>
            </a:extLst>
          </p:cNvPr>
          <p:cNvSpPr/>
          <p:nvPr/>
        </p:nvSpPr>
        <p:spPr>
          <a:xfrm flipH="1">
            <a:off x="6281889" y="3989466"/>
            <a:ext cx="141612" cy="235749"/>
          </a:xfrm>
          <a:prstGeom prst="ellipse">
            <a:avLst/>
          </a:prstGeom>
          <a:solidFill>
            <a:srgbClr val="C2C1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1B37F8-F477-5168-C3E8-FB2342BEFB0C}"/>
              </a:ext>
            </a:extLst>
          </p:cNvPr>
          <p:cNvSpPr/>
          <p:nvPr/>
        </p:nvSpPr>
        <p:spPr>
          <a:xfrm flipH="1">
            <a:off x="3931939" y="3942803"/>
            <a:ext cx="141612" cy="235749"/>
          </a:xfrm>
          <a:prstGeom prst="ellipse">
            <a:avLst/>
          </a:prstGeom>
          <a:solidFill>
            <a:srgbClr val="C2C1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8C915C0-3EE7-2CE9-3B55-B4D0433E4023}"/>
              </a:ext>
            </a:extLst>
          </p:cNvPr>
          <p:cNvSpPr/>
          <p:nvPr/>
        </p:nvSpPr>
        <p:spPr>
          <a:xfrm flipH="1">
            <a:off x="6628618" y="3215211"/>
            <a:ext cx="141612" cy="235749"/>
          </a:xfrm>
          <a:prstGeom prst="ellipse">
            <a:avLst/>
          </a:prstGeom>
          <a:solidFill>
            <a:srgbClr val="C2C1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FD477-9F13-62FE-71C4-5FA4B8D0685D}"/>
              </a:ext>
            </a:extLst>
          </p:cNvPr>
          <p:cNvSpPr/>
          <p:nvPr/>
        </p:nvSpPr>
        <p:spPr>
          <a:xfrm flipH="1">
            <a:off x="4239850" y="4313796"/>
            <a:ext cx="141612" cy="235749"/>
          </a:xfrm>
          <a:prstGeom prst="ellipse">
            <a:avLst/>
          </a:prstGeom>
          <a:solidFill>
            <a:srgbClr val="C2C1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B3B4E54-89B9-2ADB-8729-46417C005D5F}"/>
              </a:ext>
            </a:extLst>
          </p:cNvPr>
          <p:cNvSpPr/>
          <p:nvPr/>
        </p:nvSpPr>
        <p:spPr>
          <a:xfrm flipH="1">
            <a:off x="6734124" y="4026131"/>
            <a:ext cx="141612" cy="235749"/>
          </a:xfrm>
          <a:prstGeom prst="ellipse">
            <a:avLst/>
          </a:prstGeom>
          <a:solidFill>
            <a:srgbClr val="C2C1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8D9B43-1FA0-348F-A047-DE7BDA0F392D}"/>
              </a:ext>
            </a:extLst>
          </p:cNvPr>
          <p:cNvSpPr txBox="1"/>
          <p:nvPr/>
        </p:nvSpPr>
        <p:spPr>
          <a:xfrm>
            <a:off x="1106130" y="530942"/>
            <a:ext cx="1007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 day 4-7 you COULD check for multiple queen cells- but don’t HAVE to</a:t>
            </a:r>
          </a:p>
        </p:txBody>
      </p:sp>
    </p:spTree>
    <p:extLst>
      <p:ext uri="{BB962C8B-B14F-4D97-AF65-F5344CB8AC3E}">
        <p14:creationId xmlns:p14="http://schemas.microsoft.com/office/powerpoint/2010/main" val="289504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ium 6">
            <a:extLst>
              <a:ext uri="{FF2B5EF4-FFF2-40B4-BE49-F238E27FC236}">
                <a16:creationId xmlns:a16="http://schemas.microsoft.com/office/drawing/2014/main" id="{E8D69A94-AE87-8695-066C-1C941079CCEB}"/>
              </a:ext>
            </a:extLst>
          </p:cNvPr>
          <p:cNvSpPr/>
          <p:nvPr/>
        </p:nvSpPr>
        <p:spPr>
          <a:xfrm>
            <a:off x="8684387" y="4828214"/>
            <a:ext cx="2254148" cy="420172"/>
          </a:xfrm>
          <a:prstGeom prst="trapezoid">
            <a:avLst/>
          </a:prstGeom>
          <a:solidFill>
            <a:srgbClr val="80A152"/>
          </a:solidFill>
          <a:ln>
            <a:solidFill>
              <a:srgbClr val="80A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DFC0AE-7477-B791-A18E-8A31343FB71D}"/>
              </a:ext>
            </a:extLst>
          </p:cNvPr>
          <p:cNvSpPr txBox="1"/>
          <p:nvPr/>
        </p:nvSpPr>
        <p:spPr>
          <a:xfrm>
            <a:off x="4880919" y="5881816"/>
            <a:ext cx="2861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Day 28 (</a:t>
            </a:r>
            <a:r>
              <a:rPr lang="en-US" sz="3600" dirty="0" err="1"/>
              <a:t>ish</a:t>
            </a:r>
            <a:r>
              <a:rPr lang="en-US" sz="3600" dirty="0"/>
              <a:t>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27E82E6-7062-151F-A1B8-CB48BB899E63}"/>
              </a:ext>
            </a:extLst>
          </p:cNvPr>
          <p:cNvSpPr/>
          <p:nvPr/>
        </p:nvSpPr>
        <p:spPr>
          <a:xfrm>
            <a:off x="3574769" y="2843629"/>
            <a:ext cx="943577" cy="1965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194AB1E-FABB-0990-7DDD-11A94900EA4C}"/>
              </a:ext>
            </a:extLst>
          </p:cNvPr>
          <p:cNvSpPr/>
          <p:nvPr/>
        </p:nvSpPr>
        <p:spPr>
          <a:xfrm>
            <a:off x="9812051" y="2839793"/>
            <a:ext cx="943577" cy="1965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7ECE497-12AD-BABD-7333-6597E95F994D}"/>
              </a:ext>
            </a:extLst>
          </p:cNvPr>
          <p:cNvGrpSpPr/>
          <p:nvPr/>
        </p:nvGrpSpPr>
        <p:grpSpPr>
          <a:xfrm>
            <a:off x="10158692" y="2997701"/>
            <a:ext cx="367438" cy="1667229"/>
            <a:chOff x="8419049" y="3000702"/>
            <a:chExt cx="367438" cy="166722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E9FA25E-00C6-E844-B779-12FAF9C195F7}"/>
                </a:ext>
              </a:extLst>
            </p:cNvPr>
            <p:cNvCxnSpPr/>
            <p:nvPr/>
          </p:nvCxnSpPr>
          <p:spPr>
            <a:xfrm>
              <a:off x="8568209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C0A1DF-8ED6-C77B-43AD-B03129958D87}"/>
                </a:ext>
              </a:extLst>
            </p:cNvPr>
            <p:cNvCxnSpPr/>
            <p:nvPr/>
          </p:nvCxnSpPr>
          <p:spPr>
            <a:xfrm>
              <a:off x="8717731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F476A27-91CA-4555-740D-F65135BC7927}"/>
                </a:ext>
              </a:extLst>
            </p:cNvPr>
            <p:cNvSpPr/>
            <p:nvPr/>
          </p:nvSpPr>
          <p:spPr>
            <a:xfrm>
              <a:off x="8419049" y="3668099"/>
              <a:ext cx="367438" cy="277705"/>
            </a:xfrm>
            <a:prstGeom prst="ellipse">
              <a:avLst/>
            </a:prstGeom>
            <a:solidFill>
              <a:srgbClr val="FCEC0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dirty="0">
                  <a:solidFill>
                    <a:schemeClr val="tx1"/>
                  </a:solidFill>
                </a:rPr>
                <a:t>Q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A84CB0-EC99-26B3-9D9B-3F3637857FAD}"/>
              </a:ext>
            </a:extLst>
          </p:cNvPr>
          <p:cNvCxnSpPr/>
          <p:nvPr/>
        </p:nvCxnSpPr>
        <p:spPr>
          <a:xfrm>
            <a:off x="9983111" y="2989005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rapezium 49">
            <a:extLst>
              <a:ext uri="{FF2B5EF4-FFF2-40B4-BE49-F238E27FC236}">
                <a16:creationId xmlns:a16="http://schemas.microsoft.com/office/drawing/2014/main" id="{3613F6F9-B9DC-1000-2AEE-24DE1AF262FC}"/>
              </a:ext>
            </a:extLst>
          </p:cNvPr>
          <p:cNvSpPr/>
          <p:nvPr/>
        </p:nvSpPr>
        <p:spPr>
          <a:xfrm>
            <a:off x="3392129" y="4843430"/>
            <a:ext cx="3811048" cy="420171"/>
          </a:xfrm>
          <a:prstGeom prst="trapezoid">
            <a:avLst/>
          </a:prstGeom>
          <a:solidFill>
            <a:srgbClr val="80A152"/>
          </a:solidFill>
          <a:ln>
            <a:solidFill>
              <a:srgbClr val="80A1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60B3E1-1E9D-88D1-599E-5703C1CC3865}"/>
              </a:ext>
            </a:extLst>
          </p:cNvPr>
          <p:cNvCxnSpPr/>
          <p:nvPr/>
        </p:nvCxnSpPr>
        <p:spPr>
          <a:xfrm>
            <a:off x="4240277" y="3031434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33EAA7-F65C-5185-1892-612CA3198530}"/>
              </a:ext>
            </a:extLst>
          </p:cNvPr>
          <p:cNvCxnSpPr/>
          <p:nvPr/>
        </p:nvCxnSpPr>
        <p:spPr>
          <a:xfrm>
            <a:off x="4077163" y="3031434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CE0EAE-4D37-29E7-6D26-838F4AF0BABD}"/>
              </a:ext>
            </a:extLst>
          </p:cNvPr>
          <p:cNvCxnSpPr/>
          <p:nvPr/>
        </p:nvCxnSpPr>
        <p:spPr>
          <a:xfrm>
            <a:off x="4389799" y="3031434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683EB0-6AB4-8763-8FF2-4FB937FA83CA}"/>
              </a:ext>
            </a:extLst>
          </p:cNvPr>
          <p:cNvCxnSpPr/>
          <p:nvPr/>
        </p:nvCxnSpPr>
        <p:spPr>
          <a:xfrm>
            <a:off x="10616372" y="2997701"/>
            <a:ext cx="0" cy="1667229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9EF01-78B7-7BDE-BFEF-668145FEE027}"/>
              </a:ext>
            </a:extLst>
          </p:cNvPr>
          <p:cNvGrpSpPr/>
          <p:nvPr/>
        </p:nvGrpSpPr>
        <p:grpSpPr>
          <a:xfrm>
            <a:off x="3759177" y="3018289"/>
            <a:ext cx="149520" cy="1667229"/>
            <a:chOff x="8255574" y="3000702"/>
            <a:chExt cx="149520" cy="166722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1B7C07F-7AAE-D90C-1CF0-8D36D9278B7A}"/>
                </a:ext>
              </a:extLst>
            </p:cNvPr>
            <p:cNvCxnSpPr/>
            <p:nvPr/>
          </p:nvCxnSpPr>
          <p:spPr>
            <a:xfrm>
              <a:off x="8255574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A6C180B-FED8-5E20-2BC4-09BA2422B231}"/>
                </a:ext>
              </a:extLst>
            </p:cNvPr>
            <p:cNvCxnSpPr/>
            <p:nvPr/>
          </p:nvCxnSpPr>
          <p:spPr>
            <a:xfrm>
              <a:off x="8405094" y="3000702"/>
              <a:ext cx="0" cy="1667229"/>
            </a:xfrm>
            <a:prstGeom prst="line">
              <a:avLst/>
            </a:prstGeom>
            <a:ln w="476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D886485-622A-12A7-474C-AE948362C3AF}"/>
              </a:ext>
            </a:extLst>
          </p:cNvPr>
          <p:cNvSpPr/>
          <p:nvPr/>
        </p:nvSpPr>
        <p:spPr>
          <a:xfrm>
            <a:off x="3574769" y="2422451"/>
            <a:ext cx="951914" cy="420172"/>
          </a:xfrm>
          <a:prstGeom prst="rect">
            <a:avLst/>
          </a:prstGeom>
          <a:gradFill flip="none" rotWithShape="1">
            <a:gsLst>
              <a:gs pos="0">
                <a:srgbClr val="80A152">
                  <a:tint val="66000"/>
                  <a:satMod val="160000"/>
                </a:srgbClr>
              </a:gs>
              <a:gs pos="50000">
                <a:srgbClr val="80A152">
                  <a:tint val="44500"/>
                  <a:satMod val="160000"/>
                </a:srgbClr>
              </a:gs>
              <a:gs pos="100000">
                <a:srgbClr val="80A152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Feed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99ED16-6C6F-4867-7D67-ECEF083467A0}"/>
              </a:ext>
            </a:extLst>
          </p:cNvPr>
          <p:cNvGrpSpPr/>
          <p:nvPr/>
        </p:nvGrpSpPr>
        <p:grpSpPr>
          <a:xfrm>
            <a:off x="6096000" y="2449238"/>
            <a:ext cx="952504" cy="2394192"/>
            <a:chOff x="4878833" y="2422951"/>
            <a:chExt cx="952504" cy="239419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A161140-AFFB-B33A-A4EC-59E916165B07}"/>
                </a:ext>
              </a:extLst>
            </p:cNvPr>
            <p:cNvSpPr/>
            <p:nvPr/>
          </p:nvSpPr>
          <p:spPr>
            <a:xfrm>
              <a:off x="4887760" y="2851488"/>
              <a:ext cx="943577" cy="196565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6C04D8-F97C-0736-67FA-2806E8A602A5}"/>
                </a:ext>
              </a:extLst>
            </p:cNvPr>
            <p:cNvCxnSpPr/>
            <p:nvPr/>
          </p:nvCxnSpPr>
          <p:spPr>
            <a:xfrm>
              <a:off x="5047737" y="3000702"/>
              <a:ext cx="0" cy="1667229"/>
            </a:xfrm>
            <a:prstGeom prst="line">
              <a:avLst/>
            </a:prstGeom>
            <a:ln w="47625">
              <a:solidFill>
                <a:srgbClr val="E5A30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9096186-5F7D-66EA-6878-E09C3311082E}"/>
                </a:ext>
              </a:extLst>
            </p:cNvPr>
            <p:cNvGrpSpPr/>
            <p:nvPr/>
          </p:nvGrpSpPr>
          <p:grpSpPr>
            <a:xfrm>
              <a:off x="5228322" y="3018290"/>
              <a:ext cx="299042" cy="1667229"/>
              <a:chOff x="7807010" y="3000702"/>
              <a:chExt cx="299042" cy="1667229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C6D00A0-3B0D-C120-51E5-1C323D3AD24B}"/>
                  </a:ext>
                </a:extLst>
              </p:cNvPr>
              <p:cNvCxnSpPr/>
              <p:nvPr/>
            </p:nvCxnSpPr>
            <p:spPr>
              <a:xfrm>
                <a:off x="7807010" y="3000702"/>
                <a:ext cx="0" cy="1667229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045237D-B02B-7561-7CDE-0C24D5CE2F48}"/>
                  </a:ext>
                </a:extLst>
              </p:cNvPr>
              <p:cNvCxnSpPr/>
              <p:nvPr/>
            </p:nvCxnSpPr>
            <p:spPr>
              <a:xfrm>
                <a:off x="7956530" y="3000702"/>
                <a:ext cx="0" cy="1667229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6B87C3C-8614-3275-D57F-BAF66C23D2B5}"/>
                  </a:ext>
                </a:extLst>
              </p:cNvPr>
              <p:cNvCxnSpPr/>
              <p:nvPr/>
            </p:nvCxnSpPr>
            <p:spPr>
              <a:xfrm>
                <a:off x="8106052" y="3000702"/>
                <a:ext cx="0" cy="1667229"/>
              </a:xfrm>
              <a:prstGeom prst="line">
                <a:avLst/>
              </a:prstGeom>
              <a:ln w="4762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20D5E3E-495C-C778-6A72-F559A060CF50}"/>
                </a:ext>
              </a:extLst>
            </p:cNvPr>
            <p:cNvCxnSpPr/>
            <p:nvPr/>
          </p:nvCxnSpPr>
          <p:spPr>
            <a:xfrm>
              <a:off x="5672085" y="3000702"/>
              <a:ext cx="0" cy="1667229"/>
            </a:xfrm>
            <a:prstGeom prst="line">
              <a:avLst/>
            </a:prstGeom>
            <a:ln w="47625">
              <a:solidFill>
                <a:srgbClr val="E5A30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F44866-6F75-D575-89E4-514FB41F20EC}"/>
                </a:ext>
              </a:extLst>
            </p:cNvPr>
            <p:cNvSpPr/>
            <p:nvPr/>
          </p:nvSpPr>
          <p:spPr>
            <a:xfrm>
              <a:off x="4878833" y="2422951"/>
              <a:ext cx="951914" cy="420172"/>
            </a:xfrm>
            <a:prstGeom prst="rect">
              <a:avLst/>
            </a:prstGeom>
            <a:gradFill flip="none" rotWithShape="1">
              <a:gsLst>
                <a:gs pos="0">
                  <a:srgbClr val="80A152">
                    <a:tint val="66000"/>
                    <a:satMod val="160000"/>
                  </a:srgbClr>
                </a:gs>
                <a:gs pos="50000">
                  <a:srgbClr val="80A152">
                    <a:tint val="44500"/>
                    <a:satMod val="160000"/>
                  </a:srgbClr>
                </a:gs>
                <a:gs pos="100000">
                  <a:srgbClr val="80A152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Feed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DA05D4C-4EA0-7E21-9D42-3200188917D4}"/>
              </a:ext>
            </a:extLst>
          </p:cNvPr>
          <p:cNvSpPr/>
          <p:nvPr/>
        </p:nvSpPr>
        <p:spPr>
          <a:xfrm>
            <a:off x="9811461" y="2422451"/>
            <a:ext cx="951914" cy="420172"/>
          </a:xfrm>
          <a:prstGeom prst="rect">
            <a:avLst/>
          </a:prstGeom>
          <a:gradFill flip="none" rotWithShape="1">
            <a:gsLst>
              <a:gs pos="0">
                <a:srgbClr val="80A152">
                  <a:tint val="66000"/>
                  <a:satMod val="160000"/>
                </a:srgbClr>
              </a:gs>
              <a:gs pos="50000">
                <a:srgbClr val="80A152">
                  <a:tint val="44500"/>
                  <a:satMod val="160000"/>
                </a:srgbClr>
              </a:gs>
              <a:gs pos="100000">
                <a:srgbClr val="80A152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Feed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E64384-681D-BBFE-4CFD-744A6B0E3C30}"/>
              </a:ext>
            </a:extLst>
          </p:cNvPr>
          <p:cNvCxnSpPr/>
          <p:nvPr/>
        </p:nvCxnSpPr>
        <p:spPr>
          <a:xfrm>
            <a:off x="10165935" y="2981544"/>
            <a:ext cx="0" cy="1667229"/>
          </a:xfrm>
          <a:prstGeom prst="line">
            <a:avLst/>
          </a:prstGeom>
          <a:ln w="47625">
            <a:solidFill>
              <a:srgbClr val="E5A30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758D355D-D801-E2A7-0D27-2F01C55ED8E1}"/>
              </a:ext>
            </a:extLst>
          </p:cNvPr>
          <p:cNvSpPr/>
          <p:nvPr/>
        </p:nvSpPr>
        <p:spPr>
          <a:xfrm>
            <a:off x="6336349" y="3739204"/>
            <a:ext cx="517320" cy="277973"/>
          </a:xfrm>
          <a:prstGeom prst="ellipse">
            <a:avLst/>
          </a:prstGeom>
          <a:solidFill>
            <a:srgbClr val="FCEC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42A760-2E3B-4AFD-289B-5141C103C195}"/>
              </a:ext>
            </a:extLst>
          </p:cNvPr>
          <p:cNvSpPr/>
          <p:nvPr/>
        </p:nvSpPr>
        <p:spPr>
          <a:xfrm>
            <a:off x="3811994" y="3651681"/>
            <a:ext cx="517320" cy="359268"/>
          </a:xfrm>
          <a:prstGeom prst="ellipse">
            <a:avLst/>
          </a:prstGeom>
          <a:solidFill>
            <a:srgbClr val="FCEC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48820-59BF-A7C2-ED69-E22E5C60B93D}"/>
              </a:ext>
            </a:extLst>
          </p:cNvPr>
          <p:cNvSpPr txBox="1"/>
          <p:nvPr/>
        </p:nvSpPr>
        <p:spPr>
          <a:xfrm>
            <a:off x="1106130" y="530942"/>
            <a:ext cx="10077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By day 28 you should have mated queens</a:t>
            </a:r>
          </a:p>
        </p:txBody>
      </p:sp>
    </p:spTree>
    <p:extLst>
      <p:ext uri="{BB962C8B-B14F-4D97-AF65-F5344CB8AC3E}">
        <p14:creationId xmlns:p14="http://schemas.microsoft.com/office/powerpoint/2010/main" val="286085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69DAE-538D-ECC9-7F90-877B35BA4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Biggest challenge?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08785-3A4E-593B-F3C1-ED1A56363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43516" cy="4351338"/>
          </a:xfrm>
        </p:spPr>
        <p:txBody>
          <a:bodyPr/>
          <a:lstStyle/>
          <a:p>
            <a:r>
              <a:rPr lang="en-US" dirty="0"/>
              <a:t>Finding the queen in big colonies.</a:t>
            </a:r>
          </a:p>
          <a:p>
            <a:endParaRPr lang="en-US" dirty="0"/>
          </a:p>
          <a:p>
            <a:r>
              <a:rPr lang="en-US" dirty="0"/>
              <a:t>If you can’t, this method allows you to split anyway- she will be in one of the nucs!</a:t>
            </a:r>
          </a:p>
        </p:txBody>
      </p:sp>
      <p:pic>
        <p:nvPicPr>
          <p:cNvPr id="4" name="Content Placeholder 4" descr="A wooden box with bees on it&#10;&#10;Description automatically generated">
            <a:extLst>
              <a:ext uri="{FF2B5EF4-FFF2-40B4-BE49-F238E27FC236}">
                <a16:creationId xmlns:a16="http://schemas.microsoft.com/office/drawing/2014/main" id="{93F97327-3878-9531-BEB9-5D34B5793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371" y="1253331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1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44457-1469-45AA-1AD2-E64EBB574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908" y="1084219"/>
            <a:ext cx="4528752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Mating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C5F5A4D4-7D76-4EBC-BD40-DD3C56907186}"/>
              </a:ext>
            </a:extLst>
          </p:cNvPr>
          <p:cNvGraphicFramePr>
            <a:graphicFrameLocks/>
          </p:cNvGraphicFramePr>
          <p:nvPr/>
        </p:nvGraphicFramePr>
        <p:xfrm>
          <a:off x="5366951" y="494915"/>
          <a:ext cx="6386384" cy="6128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3920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A612-AB15-2ECA-C84A-EBF25F6D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>
                <a:latin typeface="+mn-lt"/>
              </a:rPr>
              <a:t>After hatching, the queen will take: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75DFD-5CC0-0C23-4516-841E2E687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6910" cy="4351338"/>
          </a:xfrm>
        </p:spPr>
        <p:txBody>
          <a:bodyPr/>
          <a:lstStyle/>
          <a:p>
            <a:r>
              <a:rPr lang="en-US" dirty="0"/>
              <a:t>5 (or more) days to mature</a:t>
            </a:r>
          </a:p>
          <a:p>
            <a:endParaRPr lang="en-US" sz="1000" dirty="0"/>
          </a:p>
          <a:p>
            <a:r>
              <a:rPr lang="en-US" dirty="0"/>
              <a:t>3-8 days to mate and mature the sperm before laying</a:t>
            </a:r>
          </a:p>
          <a:p>
            <a:endParaRPr lang="en-US" sz="1000" dirty="0"/>
          </a:p>
          <a:p>
            <a:r>
              <a:rPr lang="en-US" dirty="0"/>
              <a:t>Don’t panic but if the queen does not mate in three or four weeks, it may be too late.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86AFF3-C74E-2BFB-1A31-6B1AE30F2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70" y="1708202"/>
            <a:ext cx="4468761" cy="446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99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E8336-8AB5-589A-B0FB-3552C8A6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colonies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A6007-B46B-C7EB-D510-4DAC28346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634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Any stock used to raise queens must be disease free.</a:t>
            </a:r>
          </a:p>
          <a:p>
            <a:endParaRPr lang="en-US" sz="1000" dirty="0"/>
          </a:p>
          <a:p>
            <a:r>
              <a:rPr lang="en-US" dirty="0"/>
              <a:t>Do a full disease inspection before any queen raising.</a:t>
            </a:r>
          </a:p>
          <a:p>
            <a:endParaRPr lang="en-US" sz="1000" dirty="0"/>
          </a:p>
          <a:p>
            <a:r>
              <a:rPr lang="en-US" dirty="0"/>
              <a:t>I do this as inspection 2 of the season.</a:t>
            </a:r>
          </a:p>
          <a:p>
            <a:endParaRPr lang="en-US" sz="1100" dirty="0"/>
          </a:p>
          <a:p>
            <a:r>
              <a:rPr lang="en-US" dirty="0"/>
              <a:t>This applies to all colonies contributing bees or kit to the process.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8916" name="Picture 4" descr="19,600+ Road Hazard Sign Stock Photos, Pictures &amp; Royalty ...">
            <a:extLst>
              <a:ext uri="{FF2B5EF4-FFF2-40B4-BE49-F238E27FC236}">
                <a16:creationId xmlns:a16="http://schemas.microsoft.com/office/drawing/2014/main" id="{08C6A6E5-4C0F-B1FE-3FBB-697282705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04" y="1690688"/>
            <a:ext cx="4318819" cy="431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861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B966D-F193-077D-B387-81F5EA4C4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know what we are aiming for.</a:t>
            </a:r>
          </a:p>
        </p:txBody>
      </p:sp>
      <p:pic>
        <p:nvPicPr>
          <p:cNvPr id="4" name="guardian video.mp4">
            <a:hlinkClick r:id="" action="ppaction://media"/>
            <a:extLst>
              <a:ext uri="{FF2B5EF4-FFF2-40B4-BE49-F238E27FC236}">
                <a16:creationId xmlns:a16="http://schemas.microsoft.com/office/drawing/2014/main" id="{414FC2A0-7C8A-665F-6EDB-BD5E9AB809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33892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3512-7B74-4EBD-8E56-05454C6A6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queens…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EBC8B-1915-739D-3244-DE1224044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8858" cy="4351338"/>
          </a:xfrm>
        </p:spPr>
        <p:txBody>
          <a:bodyPr>
            <a:normAutofit/>
          </a:bodyPr>
          <a:lstStyle/>
          <a:p>
            <a:r>
              <a:rPr lang="en-US" dirty="0"/>
              <a:t>Will find a Drone Congregation area</a:t>
            </a:r>
          </a:p>
          <a:p>
            <a:r>
              <a:rPr lang="en-US" dirty="0"/>
              <a:t>90% of all </a:t>
            </a:r>
            <a:r>
              <a:rPr lang="en-US" dirty="0" err="1"/>
              <a:t>matings</a:t>
            </a:r>
            <a:r>
              <a:rPr lang="en-US" dirty="0"/>
              <a:t> occurred within 7.4 km and 50% within 2.4 km (Jensen, 2005)</a:t>
            </a:r>
          </a:p>
          <a:p>
            <a:r>
              <a:rPr lang="en-US" dirty="0"/>
              <a:t>Fly further than drones</a:t>
            </a:r>
          </a:p>
          <a:p>
            <a:r>
              <a:rPr lang="en-US" dirty="0"/>
              <a:t>Make several flights</a:t>
            </a:r>
          </a:p>
          <a:p>
            <a:r>
              <a:rPr lang="en-US" dirty="0"/>
              <a:t>Mate with 15-20 drones</a:t>
            </a:r>
          </a:p>
          <a:p>
            <a:r>
              <a:rPr lang="en-US" dirty="0"/>
              <a:t>Return safely</a:t>
            </a:r>
          </a:p>
        </p:txBody>
      </p:sp>
      <p:pic>
        <p:nvPicPr>
          <p:cNvPr id="67586" name="Picture 2">
            <a:extLst>
              <a:ext uri="{FF2B5EF4-FFF2-40B4-BE49-F238E27FC236}">
                <a16:creationId xmlns:a16="http://schemas.microsoft.com/office/drawing/2014/main" id="{51C9C153-77E2-5C0C-4824-E77542FFB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1" r="17495"/>
          <a:stretch/>
        </p:blipFill>
        <p:spPr bwMode="auto">
          <a:xfrm>
            <a:off x="7003024" y="1825625"/>
            <a:ext cx="3716595" cy="359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588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99142-1BE1-027A-A905-A059306A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mating will be successful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7F6B1-3C25-AEFE-7CF1-D69756521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9581" cy="4351338"/>
          </a:xfrm>
        </p:spPr>
        <p:txBody>
          <a:bodyPr/>
          <a:lstStyle/>
          <a:p>
            <a:r>
              <a:rPr lang="en-US" dirty="0"/>
              <a:t>Position the nucs in different directions</a:t>
            </a:r>
          </a:p>
          <a:p>
            <a:endParaRPr lang="en-US" sz="1000" dirty="0"/>
          </a:p>
          <a:p>
            <a:r>
              <a:rPr lang="en-US" dirty="0"/>
              <a:t>You can’t control the weather- but after three weeks of so the queen may be “stale”.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The queen may not make it back</a:t>
            </a:r>
          </a:p>
        </p:txBody>
      </p:sp>
      <p:pic>
        <p:nvPicPr>
          <p:cNvPr id="49156" name="Picture 4" descr="Flooding near beehive">
            <a:extLst>
              <a:ext uri="{FF2B5EF4-FFF2-40B4-BE49-F238E27FC236}">
                <a16:creationId xmlns:a16="http://schemas.microsoft.com/office/drawing/2014/main" id="{DA5AB8A6-8B1F-A5B1-D832-BD70AC8EB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8"/>
          <a:stretch/>
        </p:blipFill>
        <p:spPr bwMode="auto">
          <a:xfrm>
            <a:off x="7728155" y="2079521"/>
            <a:ext cx="3416710" cy="32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481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A33B-9AA7-E148-FD08-913FB02A3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528" y="214049"/>
            <a:ext cx="9333271" cy="1325563"/>
          </a:xfrm>
        </p:spPr>
        <p:txBody>
          <a:bodyPr/>
          <a:lstStyle/>
          <a:p>
            <a:r>
              <a:rPr lang="en-US" sz="4400" dirty="0"/>
              <a:t>You can produce your own queens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A4E34-E944-EBC3-4D12-F8D670F5AFFD}"/>
              </a:ext>
            </a:extLst>
          </p:cNvPr>
          <p:cNvSpPr txBox="1"/>
          <p:nvPr/>
        </p:nvSpPr>
        <p:spPr>
          <a:xfrm>
            <a:off x="838200" y="1380972"/>
            <a:ext cx="10237305" cy="4893647"/>
          </a:xfrm>
          <a:prstGeom prst="rect">
            <a:avLst/>
          </a:prstGeom>
          <a:solidFill>
            <a:srgbClr val="FFF5B7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Selecting the parent colony is the most important 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Jane argues that swarm cells are the best cells for queen raising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Emergency cells can produce good queens too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Bees raising queen cells must be young and well fed- they have to feed the future queens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Raise and mate your queens in what suits you -  brood boxes, five, six or three frame nucs or </a:t>
            </a:r>
            <a:r>
              <a:rPr lang="en-US" sz="2400" dirty="0" err="1"/>
              <a:t>apideas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Queens or cells can be introduced through introduction (tinfoil, cages) or uniting.</a:t>
            </a:r>
          </a:p>
          <a:p>
            <a:endParaRPr lang="en-US" sz="2400" dirty="0"/>
          </a:p>
          <a:p>
            <a:r>
              <a:rPr lang="en-US" sz="2400" dirty="0"/>
              <a:t>If you have two or three colonies, you can raise your own queens, have a replacement </a:t>
            </a:r>
            <a:r>
              <a:rPr lang="en-US" sz="2400" dirty="0" err="1"/>
              <a:t>programme</a:t>
            </a:r>
            <a:r>
              <a:rPr lang="en-US" sz="2400" dirty="0"/>
              <a:t>, overwinter a </a:t>
            </a:r>
            <a:r>
              <a:rPr lang="en-US" sz="2400" dirty="0" err="1"/>
              <a:t>nuc</a:t>
            </a:r>
            <a:r>
              <a:rPr lang="en-US" sz="2400" dirty="0"/>
              <a:t> or give one to a newcomer.</a:t>
            </a:r>
          </a:p>
        </p:txBody>
      </p:sp>
      <p:pic>
        <p:nvPicPr>
          <p:cNvPr id="4" name="Picture 6" descr="David (The Apiarist)">
            <a:extLst>
              <a:ext uri="{FF2B5EF4-FFF2-40B4-BE49-F238E27FC236}">
                <a16:creationId xmlns:a16="http://schemas.microsoft.com/office/drawing/2014/main" id="{1CF4C055-3106-0413-0065-4B23B502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86" y="578551"/>
            <a:ext cx="596557" cy="5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325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D0CE-56B0-0A2E-2AEF-3DABF671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Recommended resources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5C64B-1215-F2A3-96AF-4B7BD7C5040D}"/>
              </a:ext>
            </a:extLst>
          </p:cNvPr>
          <p:cNvSpPr txBox="1"/>
          <p:nvPr/>
        </p:nvSpPr>
        <p:spPr>
          <a:xfrm>
            <a:off x="958645" y="1690688"/>
            <a:ext cx="6076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Apiarist.org</a:t>
            </a:r>
            <a:r>
              <a:rPr lang="en-US" dirty="0"/>
              <a:t> - simply the best bee site out there.</a:t>
            </a:r>
          </a:p>
          <a:p>
            <a:endParaRPr lang="en-US" dirty="0"/>
          </a:p>
          <a:p>
            <a:r>
              <a:rPr lang="en-US" dirty="0"/>
              <a:t>NBU Miller Workbook (see </a:t>
            </a:r>
            <a:r>
              <a:rPr lang="en-US" dirty="0" err="1"/>
              <a:t>Beebase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Miller spreadsheet (See the unit on BBKA Learning Online)</a:t>
            </a:r>
          </a:p>
          <a:p>
            <a:endParaRPr lang="en-US" dirty="0"/>
          </a:p>
          <a:p>
            <a:r>
              <a:rPr lang="en-US" dirty="0"/>
              <a:t>If using </a:t>
            </a:r>
            <a:r>
              <a:rPr lang="en-US" dirty="0" err="1"/>
              <a:t>Apideas</a:t>
            </a:r>
            <a:r>
              <a:rPr lang="en-US" dirty="0"/>
              <a:t>, Dan </a:t>
            </a:r>
            <a:r>
              <a:rPr lang="en-US" dirty="0" err="1"/>
              <a:t>Basterfield’s</a:t>
            </a:r>
            <a:r>
              <a:rPr lang="en-US" dirty="0"/>
              <a:t> book on </a:t>
            </a:r>
            <a:r>
              <a:rPr lang="en-US" dirty="0" err="1"/>
              <a:t>apideas</a:t>
            </a:r>
            <a:r>
              <a:rPr lang="en-US" dirty="0"/>
              <a:t>- it is really good. </a:t>
            </a:r>
          </a:p>
          <a:p>
            <a:endParaRPr lang="en-US" dirty="0"/>
          </a:p>
        </p:txBody>
      </p:sp>
      <p:pic>
        <p:nvPicPr>
          <p:cNvPr id="4" name="Content Placeholder 4" descr="Bees on a honeycomb&#10;&#10;Description automatically generated">
            <a:extLst>
              <a:ext uri="{FF2B5EF4-FFF2-40B4-BE49-F238E27FC236}">
                <a16:creationId xmlns:a16="http://schemas.microsoft.com/office/drawing/2014/main" id="{FC614026-1951-3E7A-CAC7-B5D2D8C56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852" y="1690688"/>
            <a:ext cx="3263503" cy="4351338"/>
          </a:xfrm>
          <a:prstGeom prst="rect">
            <a:avLst/>
          </a:prstGeom>
        </p:spPr>
      </p:pic>
      <p:pic>
        <p:nvPicPr>
          <p:cNvPr id="5" name="Picture 6" descr="David (The Apiarist)">
            <a:extLst>
              <a:ext uri="{FF2B5EF4-FFF2-40B4-BE49-F238E27FC236}">
                <a16:creationId xmlns:a16="http://schemas.microsoft.com/office/drawing/2014/main" id="{FF88BCB5-B1AF-5C7E-3700-6CF15B170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05" y="729627"/>
            <a:ext cx="596557" cy="5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154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E8FB-1E46-681C-538A-B6D8F2D4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0B578-07A2-061D-F140-336607CD2670}"/>
              </a:ext>
            </a:extLst>
          </p:cNvPr>
          <p:cNvSpPr txBox="1"/>
          <p:nvPr/>
        </p:nvSpPr>
        <p:spPr>
          <a:xfrm>
            <a:off x="745435" y="1590261"/>
            <a:ext cx="108336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Costa, C., &amp; </a:t>
            </a:r>
            <a:r>
              <a:rPr lang="en-GB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Meixner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, M. D. (2022). The COLOSS Research Network for Sustainable Bee Breeding. </a:t>
            </a:r>
            <a:r>
              <a:rPr lang="en-GB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Bee World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, </a:t>
            </a:r>
            <a:r>
              <a:rPr lang="en-GB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99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(1), 23–25. 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hlinkClick r:id="rId2"/>
              </a:rPr>
              <a:t>https://doi.org/10.1080/0005772X.2021.1982569</a:t>
            </a:r>
            <a:endParaRPr lang="en-GB" b="0" i="0" dirty="0">
              <a:solidFill>
                <a:srgbClr val="333333"/>
              </a:solidFill>
              <a:effectLst/>
              <a:highlight>
                <a:srgbClr val="FFFFFF"/>
              </a:highlight>
            </a:endParaRPr>
          </a:p>
          <a:p>
            <a:endParaRPr lang="en-GB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Jensen, A., et al., (2005) Quantifying honey bee mating range and isolation in semi-isolated valleys by DNA </a:t>
            </a:r>
            <a:r>
              <a:rPr lang="en-GB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migrostellite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 paternity analysis </a:t>
            </a:r>
            <a:r>
              <a:rPr lang="en-GB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Conservation genetics </a:t>
            </a:r>
            <a:r>
              <a:rPr lang="en-GB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6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:527-537</a:t>
            </a:r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</a:endParaRPr>
          </a:p>
          <a:p>
            <a:endParaRPr lang="en-GB" dirty="0">
              <a:solidFill>
                <a:srgbClr val="111111"/>
              </a:solidFill>
              <a:highlight>
                <a:srgbClr val="F5F5F5"/>
              </a:highlight>
              <a:cs typeface="Gill Sans" panose="020B0502020104020203" pitchFamily="34" charset="-79"/>
            </a:endParaRPr>
          </a:p>
          <a:p>
            <a:r>
              <a:rPr lang="en-GB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Soroker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, V., </a:t>
            </a:r>
            <a:r>
              <a:rPr lang="en-GB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Kovačić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, M., &amp; </a:t>
            </a:r>
            <a:r>
              <a:rPr lang="en-GB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Hatjina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, F. (2022). The COLOSS </a:t>
            </a:r>
            <a:r>
              <a:rPr lang="en-GB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Varroa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 Task Force: Combating the Mite in the 21st Century. </a:t>
            </a:r>
            <a:r>
              <a:rPr lang="en-GB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Bee World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, </a:t>
            </a:r>
            <a:r>
              <a:rPr lang="en-GB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99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(1), 14–16. </a:t>
            </a:r>
            <a:r>
              <a:rPr lang="en-GB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hlinkClick r:id="rId3"/>
              </a:rPr>
              <a:t>https://doi.org/10.1080/0005772X.2021.1981678</a:t>
            </a:r>
            <a:endParaRPr lang="en-GB" b="0" i="0" dirty="0">
              <a:solidFill>
                <a:srgbClr val="333333"/>
              </a:solidFill>
              <a:effectLst/>
              <a:highlight>
                <a:srgbClr val="FFFFFF"/>
              </a:highlight>
            </a:endParaRPr>
          </a:p>
          <a:p>
            <a:endParaRPr lang="en-GB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r>
              <a:rPr lang="en-GB" sz="18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  <a:t>Mao, W., Schuler M., and </a:t>
            </a:r>
            <a:r>
              <a:rPr lang="en-GB" sz="1800" b="0" i="0" dirty="0" err="1">
                <a:solidFill>
                  <a:srgbClr val="1A1A1A"/>
                </a:solidFill>
                <a:effectLst/>
                <a:highlight>
                  <a:srgbClr val="FFFFFF"/>
                </a:highlight>
              </a:rPr>
              <a:t>Berenbaum</a:t>
            </a:r>
            <a:r>
              <a:rPr lang="en-GB" sz="18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  <a:t> M., (2015). </a:t>
            </a:r>
            <a:r>
              <a:rPr lang="en-GB" sz="1800" b="0" i="0" u="sng" dirty="0">
                <a:solidFill>
                  <a:srgbClr val="1A1A1A"/>
                </a:solidFill>
                <a:effectLst/>
                <a:highlight>
                  <a:srgbClr val="FFFFFF"/>
                </a:highlight>
                <a:hlinkClick r:id="rId4"/>
              </a:rPr>
              <a:t>A dietary phytochemical alters caste-associated gene expression in honey bees</a:t>
            </a:r>
            <a:r>
              <a:rPr lang="en-GB" sz="18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  <a:t>. Science Advances </a:t>
            </a:r>
            <a:r>
              <a:rPr lang="en-GB" sz="1800" b="1" i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  <a:t>1</a:t>
            </a:r>
            <a:r>
              <a:rPr lang="en-GB" sz="18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  <a:t>(7).</a:t>
            </a:r>
            <a:br>
              <a:rPr lang="en-GB" sz="18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</a:br>
            <a:br>
              <a:rPr lang="en-GB" sz="1800" b="0" i="0" dirty="0">
                <a:solidFill>
                  <a:srgbClr val="1A1A1A"/>
                </a:solidFill>
                <a:effectLst/>
                <a:highlight>
                  <a:srgbClr val="FFFFFF"/>
                </a:highlight>
              </a:rPr>
            </a:br>
            <a:r>
              <a:rPr lang="en-GB" sz="1800" b="0" i="1" dirty="0" err="1">
                <a:solidFill>
                  <a:srgbClr val="171717"/>
                </a:solidFill>
                <a:effectLst/>
                <a:highlight>
                  <a:srgbClr val="FFFFFF"/>
                </a:highlight>
              </a:rPr>
              <a:t>Maori</a:t>
            </a:r>
            <a:r>
              <a:rPr lang="en-GB" sz="1800" b="0" i="1" dirty="0">
                <a:solidFill>
                  <a:srgbClr val="171717"/>
                </a:solidFill>
                <a:effectLst/>
                <a:highlight>
                  <a:srgbClr val="FFFFFF"/>
                </a:highlight>
              </a:rPr>
              <a:t> E., et al.(2019) '</a:t>
            </a:r>
            <a:r>
              <a:rPr lang="en-GB" sz="1800" b="0" i="1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hlinkClick r:id="rId5"/>
              </a:rPr>
              <a:t>A transmissible RNA pathway in honey bees</a:t>
            </a:r>
            <a:r>
              <a:rPr lang="en-GB" sz="1800" b="0" i="1" dirty="0">
                <a:solidFill>
                  <a:srgbClr val="171717"/>
                </a:solidFill>
                <a:effectLst/>
                <a:highlight>
                  <a:srgbClr val="FFFFFF"/>
                </a:highlight>
              </a:rPr>
              <a:t>.' Cell Reports; 2 May 2019; DOI: 10.1016/j.celrep.2019.04.073.</a:t>
            </a:r>
            <a:br>
              <a:rPr lang="en-GB" sz="1800" b="0" i="1" dirty="0">
                <a:solidFill>
                  <a:srgbClr val="171717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</a:br>
            <a:br>
              <a:rPr lang="en-GB" sz="1800" dirty="0"/>
            </a:br>
            <a:endParaRPr lang="en-GB" b="0" i="0" dirty="0">
              <a:solidFill>
                <a:srgbClr val="333333"/>
              </a:solidFill>
              <a:effectLst/>
              <a:highlight>
                <a:srgbClr val="FFFFFF"/>
              </a:highlight>
            </a:endParaRPr>
          </a:p>
          <a:p>
            <a:endParaRPr lang="en-GB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7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30312-E85B-C588-B107-4B042D14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4888"/>
          </a:xfrm>
        </p:spPr>
        <p:txBody>
          <a:bodyPr>
            <a:noAutofit/>
          </a:bodyPr>
          <a:lstStyle/>
          <a:p>
            <a:r>
              <a:rPr lang="en-GB" sz="1800" b="0" i="1" dirty="0" err="1">
                <a:solidFill>
                  <a:srgbClr val="171717"/>
                </a:solidFill>
                <a:effectLst/>
                <a:highlight>
                  <a:srgbClr val="FFFFFF"/>
                </a:highlight>
                <a:latin typeface="+mn-lt"/>
              </a:rPr>
              <a:t>Maori</a:t>
            </a:r>
            <a:r>
              <a:rPr lang="en-GB" sz="1800" b="0" i="1" dirty="0">
                <a:solidFill>
                  <a:srgbClr val="171717"/>
                </a:solidFill>
                <a:effectLst/>
                <a:highlight>
                  <a:srgbClr val="FFFFFF"/>
                </a:highlight>
                <a:latin typeface="+mn-lt"/>
              </a:rPr>
              <a:t> E., et al. '</a:t>
            </a:r>
            <a:r>
              <a:rPr lang="en-GB" sz="1800" b="0" i="1" u="none" strike="noStrike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+mn-lt"/>
                <a:hlinkClick r:id="rId2"/>
              </a:rPr>
              <a:t>A secreted RNA binding protein forms RNA-stabilizing granules in the honeybee royal jelly</a:t>
            </a:r>
            <a:r>
              <a:rPr lang="en-GB" sz="1800" b="0" i="1" dirty="0">
                <a:solidFill>
                  <a:srgbClr val="171717"/>
                </a:solidFill>
                <a:effectLst/>
                <a:highlight>
                  <a:srgbClr val="FFFFFF"/>
                </a:highlight>
                <a:latin typeface="+mn-lt"/>
              </a:rPr>
              <a:t>.' Molecular Cell; 18 April 2019; DOI: 10.1016/j.molcel.2019.03.010.</a:t>
            </a:r>
            <a:br>
              <a:rPr lang="en-GB" sz="1800" b="0" i="1" dirty="0">
                <a:solidFill>
                  <a:srgbClr val="171717"/>
                </a:solidFill>
                <a:effectLst/>
                <a:highlight>
                  <a:srgbClr val="FFFFFF"/>
                </a:highlight>
                <a:latin typeface="+mn-lt"/>
              </a:rPr>
            </a:br>
            <a:br>
              <a:rPr lang="en-GB" sz="1800" i="1" dirty="0">
                <a:solidFill>
                  <a:srgbClr val="171717"/>
                </a:solidFill>
                <a:highlight>
                  <a:srgbClr val="FFFFFF"/>
                </a:highlight>
                <a:latin typeface="+mn-lt"/>
              </a:rPr>
            </a:b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He, X.J., Wei, H., Jiang, W.J., Liu, Y.B., Wu, X.B., and Zeng, Z. (2021) Honeybee (</a:t>
            </a:r>
            <a:r>
              <a:rPr lang="en-GB" sz="18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Apis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 mellifera) Maternal Effect Causes Alternation of DNA Methylation Regulating Queen Development. </a:t>
            </a:r>
            <a:r>
              <a:rPr lang="en-GB" sz="1800" b="0" i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Sociobiology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GB" sz="18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68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: e5935 </a:t>
            </a:r>
            <a:r>
              <a:rPr lang="en-GB" sz="1800" b="0" i="0" u="sng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  <a:hlinkClick r:id="rId3"/>
              </a:rPr>
              <a:t>https://doi.org/10.13102/sociobiology.v68i1.5935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.</a:t>
            </a:r>
            <a:b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b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Pan, Q-Z, Wu, X-B, Guan, C. and Zeng, Z-J (2013) </a:t>
            </a:r>
            <a:r>
              <a:rPr lang="en-GB" sz="18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A new method of queen rearing without grafting larvae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 ABJ 153(</a:t>
            </a:r>
            <a:r>
              <a:rPr lang="en-GB" sz="18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12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):1279.</a:t>
            </a:r>
            <a:b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b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Wei, H., He, X.J., Liao, C.H., Wu, X.B., Jiang, W.J., Zhang, B., </a:t>
            </a:r>
            <a:r>
              <a:rPr lang="en-GB" sz="18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et al.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 (2019) A Maternal Effect on Queen Production in Honeybees. </a:t>
            </a:r>
            <a:r>
              <a:rPr lang="en-GB" sz="18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Current Biology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GB" sz="18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29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: 2208-2213.e3 </a:t>
            </a:r>
            <a:r>
              <a:rPr lang="en-GB" sz="1800" b="0" i="0" u="sng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  <a:hlinkClick r:id="rId4"/>
              </a:rPr>
              <a:t>https://doi.org/10.1016/j.cub.2019.05.059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.</a:t>
            </a:r>
            <a:b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b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Yu, L., He, X., Shi, X., Yan, W., and Wu, X. (2023) Honey bee maternal effects improve worker performance and reproductive ability in offspring. </a:t>
            </a:r>
            <a:r>
              <a:rPr lang="en-GB" sz="18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Front Cell Dev </a:t>
            </a:r>
            <a:r>
              <a:rPr lang="en-GB" sz="1800" b="0" i="1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Biol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GB" sz="18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11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: 1156923 </a:t>
            </a:r>
            <a:r>
              <a:rPr lang="en-GB" sz="1800" b="0" i="0" u="sng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  <a:hlinkClick r:id="rId5"/>
              </a:rPr>
              <a:t>https://doi.org/10.3389/fcell.2023.1156923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.</a:t>
            </a:r>
            <a:b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br>
              <a:rPr lang="en-GB" sz="18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</a:rPr>
            </a:b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Nelson, D.L., and Gary, N.E. (1983) Honey Productivity of Honeybee Colonies in Relation to Body Weight, Attractiveness and Fecundity of the Queen. </a:t>
            </a:r>
            <a:r>
              <a:rPr lang="en-GB" sz="18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Journal of Apicultural Research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GB" sz="18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22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: 209–213 </a:t>
            </a:r>
            <a:r>
              <a:rPr lang="en-GB" sz="1800" b="0" i="0" u="sng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  <a:hlinkClick r:id="rId6"/>
              </a:rPr>
              <a:t>https://doi.org/10.1080/00218839.1983.11100589</a:t>
            </a:r>
            <a: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.</a:t>
            </a:r>
            <a:b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br>
              <a:rPr lang="en-GB" sz="1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9716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08F1D-5164-ED7B-753F-27DC5DC73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50423"/>
          </a:xfrm>
        </p:spPr>
        <p:txBody>
          <a:bodyPr>
            <a:normAutofit/>
          </a:bodyPr>
          <a:lstStyle/>
          <a:p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Rangel, J., Keller, J.J., and </a:t>
            </a:r>
            <a:r>
              <a:rPr lang="en-GB" sz="20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Tarpy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, D.R. (2013) The effects of honey bee (</a:t>
            </a:r>
            <a:r>
              <a:rPr lang="en-GB" sz="20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Apis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 mellifera L.) queen reproductive potential on colony growth. </a:t>
            </a:r>
            <a:r>
              <a:rPr lang="en-GB" sz="20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Insect Soc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GB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60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: 65–73 </a:t>
            </a:r>
            <a:r>
              <a:rPr lang="en-GB" sz="2000" b="0" i="0" u="sng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  <a:hlinkClick r:id="rId2"/>
              </a:rPr>
              <a:t>https://doi.org/10.1007/s00040-012-0267-1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.</a:t>
            </a:r>
            <a:b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b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r>
              <a:rPr lang="en-GB" sz="20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Tarpy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, D.R., Keller, J.J., Caren, J.R., and Delaney, D.A. (2011) Experimentally induced variation in the physical reproductive potential and mating success in honey bee queens. </a:t>
            </a:r>
            <a:r>
              <a:rPr lang="en-GB" sz="20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Insect Soc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GB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58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: 569–574 </a:t>
            </a:r>
            <a:r>
              <a:rPr lang="en-GB" sz="2000" b="0" i="0" u="sng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  <a:hlinkClick r:id="rId3"/>
              </a:rPr>
              <a:t>https://doi.org/10.1007/s00040-011-0180-z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.</a:t>
            </a:r>
            <a:b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b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r>
              <a:rPr lang="en-GB" sz="20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Woyke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, J. (1971) Correlations Between the Age at Which Honeybee Brood was Grafted, Characteristics of the Resultant Queens, and Results of Insemination. </a:t>
            </a:r>
            <a:r>
              <a:rPr lang="en-GB" sz="20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Journal of Apicultural Research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GB" sz="2000" b="0" i="0" u="sng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  <a:hlinkClick r:id="rId4"/>
              </a:rPr>
              <a:t>https://www.tandfonline.com/doi/abs/10.1080/00218839.1971.11099669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.</a:t>
            </a:r>
            <a:b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br>
              <a:rPr lang="en-GB" sz="20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</a:rPr>
            </a:br>
            <a:r>
              <a:rPr lang="en-GB" sz="20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Woyke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, J. (1971) Correlations Between the Age at Which Honeybee Brood was Grafted, Characteristics of the Resultant Queens, and Results of Insemination. </a:t>
            </a:r>
            <a:r>
              <a:rPr lang="en-GB" sz="20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Journal of Apicultural Research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 </a:t>
            </a:r>
            <a:r>
              <a:rPr lang="en-GB" sz="2000" b="0" i="0" u="sng" dirty="0">
                <a:effectLst/>
                <a:highlight>
                  <a:srgbClr val="FFFFFF"/>
                </a:highlight>
                <a:latin typeface="+mn-lt"/>
                <a:hlinkClick r:id="rId4"/>
              </a:rPr>
              <a:t>https://www.tandfonline.com/doi/abs/10.1080/00218839.1971.11099669</a:t>
            </a:r>
            <a:r>
              <a:rPr lang="en-GB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  <a:t>.</a:t>
            </a:r>
            <a:br>
              <a:rPr lang="en-GB" sz="4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n-lt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1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81EA-B120-59A2-2383-931449DB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What characteristics are you selecting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06713-A35A-9EB4-80F0-8AAEA6D27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181" y="1837198"/>
            <a:ext cx="5257800" cy="4351338"/>
          </a:xfrm>
        </p:spPr>
        <p:txBody>
          <a:bodyPr/>
          <a:lstStyle/>
          <a:p>
            <a:r>
              <a:rPr lang="en-US" dirty="0"/>
              <a:t>Honey production</a:t>
            </a:r>
          </a:p>
          <a:p>
            <a:r>
              <a:rPr lang="en-US" dirty="0"/>
              <a:t>Temperament</a:t>
            </a:r>
          </a:p>
          <a:p>
            <a:r>
              <a:rPr lang="en-US" dirty="0"/>
              <a:t>Overwintering</a:t>
            </a:r>
          </a:p>
          <a:p>
            <a:r>
              <a:rPr lang="en-US" dirty="0"/>
              <a:t>Colony size</a:t>
            </a:r>
          </a:p>
          <a:p>
            <a:r>
              <a:rPr lang="en-US" dirty="0"/>
              <a:t>Disease (and varroa) resistance</a:t>
            </a:r>
          </a:p>
          <a:p>
            <a:r>
              <a:rPr lang="en-US" dirty="0" err="1"/>
              <a:t>Swarminess</a:t>
            </a:r>
            <a:endParaRPr lang="en-US" dirty="0"/>
          </a:p>
          <a:p>
            <a:r>
              <a:rPr lang="en-US" dirty="0"/>
              <a:t>Type of bee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A pencil on a piece of paper&#10;&#10;Description automatically generated">
            <a:extLst>
              <a:ext uri="{FF2B5EF4-FFF2-40B4-BE49-F238E27FC236}">
                <a16:creationId xmlns:a16="http://schemas.microsoft.com/office/drawing/2014/main" id="{0410F420-0A43-3F34-FA6C-AEDCE6A1A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2" t="13333" r="3774" b="3964"/>
          <a:stretch/>
        </p:blipFill>
        <p:spPr>
          <a:xfrm>
            <a:off x="7877785" y="1696501"/>
            <a:ext cx="34760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8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EC080-B7CE-3FF0-8536-CB123F3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Is the parent colony </a:t>
            </a:r>
            <a:r>
              <a:rPr lang="en-US" dirty="0" err="1">
                <a:latin typeface="+mn-lt"/>
              </a:rPr>
              <a:t>swarmy</a:t>
            </a:r>
            <a:r>
              <a:rPr lang="en-US" dirty="0">
                <a:latin typeface="+mn-lt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9B62A6-15E7-72FA-AE94-7FB79C637643}"/>
              </a:ext>
            </a:extLst>
          </p:cNvPr>
          <p:cNvSpPr txBox="1"/>
          <p:nvPr/>
        </p:nvSpPr>
        <p:spPr>
          <a:xfrm>
            <a:off x="838200" y="1925493"/>
            <a:ext cx="61967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Is it too large for it’s box?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Is the queen you are considering from an unknown swarm?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Is this queen from a colony that threw casts when you got this queen?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Has the queen you are considering swarmed in her first year?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bees on a fence post&#10;&#10;Description automatically generated">
            <a:extLst>
              <a:ext uri="{FF2B5EF4-FFF2-40B4-BE49-F238E27FC236}">
                <a16:creationId xmlns:a16="http://schemas.microsoft.com/office/drawing/2014/main" id="{1CCE164F-0FAA-44AC-8345-1D418A115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7" t="5324" r="3931" b="13446"/>
          <a:stretch/>
        </p:blipFill>
        <p:spPr>
          <a:xfrm>
            <a:off x="7657504" y="1543205"/>
            <a:ext cx="3696296" cy="4562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2BBC9E-2791-1F78-D4C7-5E929EB2164E}"/>
              </a:ext>
            </a:extLst>
          </p:cNvPr>
          <p:cNvSpPr txBox="1"/>
          <p:nvPr/>
        </p:nvSpPr>
        <p:spPr>
          <a:xfrm>
            <a:off x="7657503" y="6270518"/>
            <a:ext cx="309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Barry </a:t>
            </a:r>
            <a:r>
              <a:rPr lang="en-US" dirty="0" err="1"/>
              <a:t>Meatyard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7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88CBB-9D1B-6623-ADA0-E6301ADB7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 selection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55C6AA-D6FC-D213-5711-339A7739A865}"/>
              </a:ext>
            </a:extLst>
          </p:cNvPr>
          <p:cNvSpPr txBox="1"/>
          <p:nvPr/>
        </p:nvSpPr>
        <p:spPr>
          <a:xfrm>
            <a:off x="963826" y="1690688"/>
            <a:ext cx="502401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Ideally,  consider more than one year of records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Priorities are individual – for me, temperament, smarminess and disease resistance.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br>
              <a:rPr lang="en-US" sz="2800" dirty="0"/>
            </a:br>
            <a:r>
              <a:rPr lang="en-US" sz="2800" dirty="0"/>
              <a:t>Do a visual analysis of your records - not an average score</a:t>
            </a:r>
          </a:p>
          <a:p>
            <a:endParaRPr lang="en-US" sz="2800" dirty="0"/>
          </a:p>
        </p:txBody>
      </p:sp>
      <p:pic>
        <p:nvPicPr>
          <p:cNvPr id="5" name="Picture 4" descr="A group of bees on a wooden frame&#10;&#10;Description automatically generated">
            <a:extLst>
              <a:ext uri="{FF2B5EF4-FFF2-40B4-BE49-F238E27FC236}">
                <a16:creationId xmlns:a16="http://schemas.microsoft.com/office/drawing/2014/main" id="{0C20F6B9-1686-F5B9-9B72-DE2CF3C26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301" y="1080905"/>
            <a:ext cx="3846125" cy="51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4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0A44-F447-4BBF-990D-32813294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Task: In 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2720A-FB2C-1A09-D051-57D9425A8041}"/>
              </a:ext>
            </a:extLst>
          </p:cNvPr>
          <p:cNvSpPr txBox="1"/>
          <p:nvPr/>
        </p:nvSpPr>
        <p:spPr>
          <a:xfrm>
            <a:off x="838200" y="1595021"/>
            <a:ext cx="652124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Read one side of one of the record sheets (if you can). </a:t>
            </a:r>
          </a:p>
          <a:p>
            <a:endParaRPr lang="en-US" sz="2800" dirty="0"/>
          </a:p>
          <a:p>
            <a:r>
              <a:rPr lang="en-US" sz="2800" dirty="0"/>
              <a:t>All in the same apiary and didn’t move sites. All came out of winter with a super underneath the brood.</a:t>
            </a:r>
          </a:p>
          <a:p>
            <a:endParaRPr lang="en-US" sz="2800" dirty="0"/>
          </a:p>
          <a:p>
            <a:r>
              <a:rPr lang="en-US" sz="2800" dirty="0"/>
              <a:t>Describe the colony’s year as best you can to your group members.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Which colony would you choose to breed from? </a:t>
            </a:r>
          </a:p>
        </p:txBody>
      </p:sp>
      <p:pic>
        <p:nvPicPr>
          <p:cNvPr id="5" name="Picture 4" descr="A paper with writing on it&#10;&#10;Description automatically generated">
            <a:extLst>
              <a:ext uri="{FF2B5EF4-FFF2-40B4-BE49-F238E27FC236}">
                <a16:creationId xmlns:a16="http://schemas.microsoft.com/office/drawing/2014/main" id="{A2DAD588-8143-1B95-43F4-D1C29372F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79" r="1936"/>
          <a:stretch/>
        </p:blipFill>
        <p:spPr>
          <a:xfrm rot="5400000">
            <a:off x="7172875" y="1871956"/>
            <a:ext cx="5412174" cy="382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93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D1F6-6F61-CB17-68D1-E23A5CFAA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Scenarios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AA137-035E-8AC6-08C0-D42EBBC53A15}"/>
              </a:ext>
            </a:extLst>
          </p:cNvPr>
          <p:cNvSpPr txBox="1"/>
          <p:nvPr/>
        </p:nvSpPr>
        <p:spPr>
          <a:xfrm>
            <a:off x="702276" y="1532238"/>
            <a:ext cx="106515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Queen 8 (tan- marked yellow) 2</a:t>
            </a:r>
            <a:r>
              <a:rPr lang="en-US" baseline="30000" dirty="0"/>
              <a:t>nd</a:t>
            </a:r>
            <a:r>
              <a:rPr lang="en-US" dirty="0"/>
              <a:t> year, product of May split (old brood), 2022- 35lb honey. 2023 started7 brood, </a:t>
            </a:r>
            <a:r>
              <a:rPr lang="en-US" dirty="0" err="1"/>
              <a:t>Pagden</a:t>
            </a:r>
            <a:r>
              <a:rPr lang="en-US" dirty="0"/>
              <a:t> end of May (in AS). Ended season with unmarked Q- supersedure?  Temper moderate. </a:t>
            </a:r>
          </a:p>
          <a:p>
            <a:endParaRPr lang="en-US" dirty="0"/>
          </a:p>
          <a:p>
            <a:r>
              <a:rPr lang="en-US" dirty="0"/>
              <a:t>B. Queen 5  (tan/hairy)  is entering her second year (marked Yellow) from </a:t>
            </a:r>
            <a:r>
              <a:rPr lang="en-US" dirty="0" err="1"/>
              <a:t>Pagden</a:t>
            </a:r>
            <a:r>
              <a:rPr lang="en-US" dirty="0"/>
              <a:t> early last year (didn’t swarm after). Last year went into winter large but came out small- took additional 3kg fondant.</a:t>
            </a:r>
          </a:p>
          <a:p>
            <a:r>
              <a:rPr lang="en-US" dirty="0"/>
              <a:t>Started year on brood and a half. Moderate growth all season. Good temper. 35lb honey approx. Took 12.5kg feed. </a:t>
            </a:r>
          </a:p>
          <a:p>
            <a:endParaRPr lang="en-US" dirty="0"/>
          </a:p>
          <a:p>
            <a:r>
              <a:rPr lang="en-US" dirty="0"/>
              <a:t>C. Queen 7 (dark tan) entering from June </a:t>
            </a:r>
            <a:r>
              <a:rPr lang="en-US" dirty="0" err="1"/>
              <a:t>Pagden</a:t>
            </a:r>
            <a:r>
              <a:rPr lang="en-US" dirty="0"/>
              <a:t> (AS) 2022. SS early May 2023 so fed also fed winter so quite high ambrosia consumption. June, July, 8-10 and half. Added half late June. Temperament 2-3, but only in good weather. Took 35lb May and 38 </a:t>
            </a:r>
            <a:r>
              <a:rPr lang="en-US" dirty="0" err="1"/>
              <a:t>lb</a:t>
            </a:r>
            <a:r>
              <a:rPr lang="en-US" dirty="0"/>
              <a:t> Aug- anomalously large. Robbing?.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36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44457-1469-45AA-1AD2-E64EBB574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908" y="1084219"/>
            <a:ext cx="4528752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3600" dirty="0"/>
              <a:t>A simple way to raise queens from emergency cells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C5F5A4D4-7D76-4EBC-BD40-DD3C56907186}"/>
              </a:ext>
            </a:extLst>
          </p:cNvPr>
          <p:cNvGraphicFramePr>
            <a:graphicFrameLocks/>
          </p:cNvGraphicFramePr>
          <p:nvPr/>
        </p:nvGraphicFramePr>
        <p:xfrm>
          <a:off x="5366951" y="494915"/>
          <a:ext cx="6386384" cy="6128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043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0317-72B9-A046-1E31-1839969F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Using emergency cells to raise queens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C2B86-19D9-2D88-13F4-8F7C5E88FFBC}"/>
              </a:ext>
            </a:extLst>
          </p:cNvPr>
          <p:cNvSpPr txBox="1"/>
          <p:nvPr/>
        </p:nvSpPr>
        <p:spPr>
          <a:xfrm>
            <a:off x="1000897" y="1690688"/>
            <a:ext cx="604883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 you don’t want to wait for the bees to make swarm cells.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Pre-emptive swarm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bees have not chosen the very best eggs.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started from older larvae emergency cells ARE inferior.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key is to have plenty of young larvae and well-fed nurse bees.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Bees on a honeycomb&#10;&#10;Description automatically generated">
            <a:extLst>
              <a:ext uri="{FF2B5EF4-FFF2-40B4-BE49-F238E27FC236}">
                <a16:creationId xmlns:a16="http://schemas.microsoft.com/office/drawing/2014/main" id="{6D48FAA0-0D91-22F0-B566-5278BABFB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51" b="7096"/>
          <a:stretch/>
        </p:blipFill>
        <p:spPr>
          <a:xfrm rot="10800000">
            <a:off x="7462206" y="1690688"/>
            <a:ext cx="3610909" cy="454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71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5895</TotalTime>
  <Words>1750</Words>
  <Application>Microsoft Macintosh PowerPoint</Application>
  <PresentationFormat>Widescreen</PresentationFormat>
  <Paragraphs>182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Gill Sans</vt:lpstr>
      <vt:lpstr>verdana</vt:lpstr>
      <vt:lpstr>Office Theme</vt:lpstr>
      <vt:lpstr>PowerPoint Presentation</vt:lpstr>
      <vt:lpstr>Healthy colonies only</vt:lpstr>
      <vt:lpstr>What characteristics are you selecting for?</vt:lpstr>
      <vt:lpstr>Is the parent colony swarmy?</vt:lpstr>
      <vt:lpstr>A selection process</vt:lpstr>
      <vt:lpstr>Task: In groups</vt:lpstr>
      <vt:lpstr>Scenarios</vt:lpstr>
      <vt:lpstr>PowerPoint Presentation</vt:lpstr>
      <vt:lpstr>Using emergency cells to raise queens</vt:lpstr>
      <vt:lpstr>Pre-emptive splits – remove the queen</vt:lpstr>
      <vt:lpstr>Use the rest of the colony for nucs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Biggest challenge?</vt:lpstr>
      <vt:lpstr>PowerPoint Presentation</vt:lpstr>
      <vt:lpstr>  After hatching, the queen will take:  </vt:lpstr>
      <vt:lpstr>We know what we are aiming for.</vt:lpstr>
      <vt:lpstr>Most queens…</vt:lpstr>
      <vt:lpstr>Not all mating will be successful</vt:lpstr>
      <vt:lpstr>You can produce your own queens</vt:lpstr>
      <vt:lpstr>         Recommended resources </vt:lpstr>
      <vt:lpstr>References</vt:lpstr>
      <vt:lpstr>Maori E., et al. 'A secreted RNA binding protein forms RNA-stabilizing granules in the honeybee royal jelly.' Molecular Cell; 18 April 2019; DOI: 10.1016/j.molcel.2019.03.010.  He, X.J., Wei, H., Jiang, W.J., Liu, Y.B., Wu, X.B., and Zeng, Z. (2021) Honeybee (Apis mellifera) Maternal Effect Causes Alternation of DNA Methylation Regulating Queen Development. Sociobiology 68: e5935 https://doi.org/10.13102/sociobiology.v68i1.5935.  Pan, Q-Z, Wu, X-B, Guan, C. and Zeng, Z-J (2013) A new method of queen rearing without grafting larvae ABJ 153(12):1279.  Wei, H., He, X.J., Liao, C.H., Wu, X.B., Jiang, W.J., Zhang, B., et al. (2019) A Maternal Effect on Queen Production in Honeybees. Current Biology 29: 2208-2213.e3 https://doi.org/10.1016/j.cub.2019.05.059.  Yu, L., He, X., Shi, X., Yan, W., and Wu, X. (2023) Honey bee maternal effects improve worker performance and reproductive ability in offspring. Front Cell Dev Biol 11: 1156923 https://doi.org/10.3389/fcell.2023.1156923.  Nelson, D.L., and Gary, N.E. (1983) Honey Productivity of Honeybee Colonies in Relation to Body Weight, Attractiveness and Fecundity of the Queen. Journal of Apicultural Research 22: 209–213 https://doi.org/10.1080/00218839.1983.11100589.  </vt:lpstr>
      <vt:lpstr>Rangel, J., Keller, J.J., and Tarpy, D.R. (2013) The effects of honey bee (Apis mellifera L.) queen reproductive potential on colony growth. Insect Soc 60: 65–73 https://doi.org/10.1007/s00040-012-0267-1.  Tarpy, D.R., Keller, J.J., Caren, J.R., and Delaney, D.A. (2011) Experimentally induced variation in the physical reproductive potential and mating success in honey bee queens. Insect Soc 58: 569–574 https://doi.org/10.1007/s00040-011-0180-z.  Woyke, J. (1971) Correlations Between the Age at Which Honeybee Brood was Grafted, Characteristics of the Resultant Queens, and Results of Insemination. Journal of Apicultural Research https://www.tandfonline.com/doi/abs/10.1080/00218839.1971.11099669.  Woyke, J. (1971) Correlations Between the Age at Which Honeybee Brood was Grafted, Characteristics of the Resultant Queens, and Results of Insemination. Journal of Apicultural Research https://www.tandfonline.com/doi/abs/10.1080/00218839.1971.11099669.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scale queen rearing</dc:title>
  <dc:creator>Jane Medwell</dc:creator>
  <cp:lastModifiedBy>Jane Medwell</cp:lastModifiedBy>
  <cp:revision>39</cp:revision>
  <cp:lastPrinted>2024-04-10T14:27:36Z</cp:lastPrinted>
  <dcterms:created xsi:type="dcterms:W3CDTF">2024-04-03T16:52:42Z</dcterms:created>
  <dcterms:modified xsi:type="dcterms:W3CDTF">2024-04-10T14:42:35Z</dcterms:modified>
</cp:coreProperties>
</file>